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2" r:id="rId2"/>
  </p:sldMasterIdLst>
  <p:notesMasterIdLst>
    <p:notesMasterId r:id="rId16"/>
  </p:notesMasterIdLst>
  <p:handoutMasterIdLst>
    <p:handoutMasterId r:id="rId17"/>
  </p:handoutMasterIdLst>
  <p:sldIdLst>
    <p:sldId id="274" r:id="rId3"/>
    <p:sldId id="262" r:id="rId4"/>
    <p:sldId id="263" r:id="rId5"/>
    <p:sldId id="264" r:id="rId6"/>
    <p:sldId id="265" r:id="rId7"/>
    <p:sldId id="266" r:id="rId8"/>
    <p:sldId id="267" r:id="rId9"/>
    <p:sldId id="268" r:id="rId10"/>
    <p:sldId id="269" r:id="rId11"/>
    <p:sldId id="271" r:id="rId12"/>
    <p:sldId id="270" r:id="rId13"/>
    <p:sldId id="272" r:id="rId14"/>
    <p:sldId id="273" r:id="rId15"/>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4747C-4711-4193-A000-4AA3F5C34948}" type="doc">
      <dgm:prSet loTypeId="urn:microsoft.com/office/officeart/2005/8/layout/orgChart1" loCatId="hierarchy" qsTypeId="urn:microsoft.com/office/officeart/2005/8/quickstyle/simple1" qsCatId="simple" csTypeId="urn:microsoft.com/office/officeart/2005/8/colors/accent2_3" csCatId="accent2" phldr="1"/>
      <dgm:spPr/>
      <dgm:t>
        <a:bodyPr/>
        <a:lstStyle/>
        <a:p>
          <a:endParaRPr lang="en-GB"/>
        </a:p>
      </dgm:t>
    </dgm:pt>
    <dgm:pt modelId="{3C93027F-5124-4FDA-A28D-59105AAFC5B2}">
      <dgm:prSet phldrT="[Text]"/>
      <dgm:spPr/>
      <dgm:t>
        <a:bodyPr/>
        <a:lstStyle/>
        <a:p>
          <a:r>
            <a:rPr lang="en-GB" dirty="0" smtClean="0"/>
            <a:t>Platform 2</a:t>
          </a:r>
          <a:endParaRPr lang="en-GB" dirty="0"/>
        </a:p>
      </dgm:t>
    </dgm:pt>
    <dgm:pt modelId="{C135541A-96E6-4491-BE6C-BAFA26770D5F}" type="parTrans" cxnId="{0C8111DC-8218-41FF-9DFB-D81EE7EE9458}">
      <dgm:prSet/>
      <dgm:spPr/>
      <dgm:t>
        <a:bodyPr/>
        <a:lstStyle/>
        <a:p>
          <a:endParaRPr lang="en-GB"/>
        </a:p>
      </dgm:t>
    </dgm:pt>
    <dgm:pt modelId="{28BF0CF4-B7BB-4DDC-B1BD-1868C6DC4BA7}" type="sibTrans" cxnId="{0C8111DC-8218-41FF-9DFB-D81EE7EE9458}">
      <dgm:prSet/>
      <dgm:spPr/>
      <dgm:t>
        <a:bodyPr/>
        <a:lstStyle/>
        <a:p>
          <a:endParaRPr lang="en-GB"/>
        </a:p>
      </dgm:t>
    </dgm:pt>
    <dgm:pt modelId="{77AE6A84-1046-4890-92CD-5D21D2948104}">
      <dgm:prSet phldrT="[Text]"/>
      <dgm:spPr/>
      <dgm:t>
        <a:bodyPr/>
        <a:lstStyle/>
        <a:p>
          <a:r>
            <a:rPr lang="en-GB" dirty="0" smtClean="0"/>
            <a:t>Panels</a:t>
          </a:r>
          <a:endParaRPr lang="en-GB" dirty="0"/>
        </a:p>
      </dgm:t>
    </dgm:pt>
    <dgm:pt modelId="{457D90AB-CEE9-4961-9758-21371401F629}" type="parTrans" cxnId="{6340EFE8-3DD3-45DB-9C44-91B45E90C760}">
      <dgm:prSet/>
      <dgm:spPr/>
      <dgm:t>
        <a:bodyPr/>
        <a:lstStyle/>
        <a:p>
          <a:endParaRPr lang="en-GB"/>
        </a:p>
      </dgm:t>
    </dgm:pt>
    <dgm:pt modelId="{5F987A86-3A5D-4698-9DDD-D175DDA84D7C}" type="sibTrans" cxnId="{6340EFE8-3DD3-45DB-9C44-91B45E90C760}">
      <dgm:prSet/>
      <dgm:spPr/>
      <dgm:t>
        <a:bodyPr/>
        <a:lstStyle/>
        <a:p>
          <a:endParaRPr lang="en-GB"/>
        </a:p>
      </dgm:t>
    </dgm:pt>
    <dgm:pt modelId="{3B3F0378-4C8E-4B80-B0C5-7149BC30527B}">
      <dgm:prSet phldrT="[Text]"/>
      <dgm:spPr/>
      <dgm:t>
        <a:bodyPr/>
        <a:lstStyle/>
        <a:p>
          <a:r>
            <a:rPr lang="en-GB" dirty="0" smtClean="0"/>
            <a:t>Work Areas</a:t>
          </a:r>
          <a:endParaRPr lang="en-GB" dirty="0"/>
        </a:p>
      </dgm:t>
    </dgm:pt>
    <dgm:pt modelId="{BB39FEF4-CDA8-45B3-B018-8A96F74D7B47}" type="parTrans" cxnId="{8322D6BB-7104-493A-BF1B-6FE3E5E070CD}">
      <dgm:prSet/>
      <dgm:spPr/>
      <dgm:t>
        <a:bodyPr/>
        <a:lstStyle/>
        <a:p>
          <a:endParaRPr lang="en-GB"/>
        </a:p>
      </dgm:t>
    </dgm:pt>
    <dgm:pt modelId="{2028954E-813A-48DA-A7EB-ABE5B4441576}" type="sibTrans" cxnId="{8322D6BB-7104-493A-BF1B-6FE3E5E070CD}">
      <dgm:prSet/>
      <dgm:spPr/>
      <dgm:t>
        <a:bodyPr/>
        <a:lstStyle/>
        <a:p>
          <a:endParaRPr lang="en-GB"/>
        </a:p>
      </dgm:t>
    </dgm:pt>
    <dgm:pt modelId="{5BAD9CB4-B790-41EB-8164-6372F567BB58}">
      <dgm:prSet/>
      <dgm:spPr/>
      <dgm:t>
        <a:bodyPr/>
        <a:lstStyle/>
        <a:p>
          <a:r>
            <a:rPr lang="en-GB" dirty="0" smtClean="0"/>
            <a:t>Transport</a:t>
          </a:r>
          <a:endParaRPr lang="en-GB" dirty="0"/>
        </a:p>
      </dgm:t>
    </dgm:pt>
    <dgm:pt modelId="{C4ADF1B8-759C-4346-B8C3-8FAFFCEC8796}" type="parTrans" cxnId="{C86BE460-79BF-4E1E-9FFD-1B53A337CBC3}">
      <dgm:prSet/>
      <dgm:spPr/>
      <dgm:t>
        <a:bodyPr/>
        <a:lstStyle/>
        <a:p>
          <a:endParaRPr lang="en-GB"/>
        </a:p>
      </dgm:t>
    </dgm:pt>
    <dgm:pt modelId="{61F3B412-F6D6-4574-A38A-6303BD101B3A}" type="sibTrans" cxnId="{C86BE460-79BF-4E1E-9FFD-1B53A337CBC3}">
      <dgm:prSet/>
      <dgm:spPr/>
      <dgm:t>
        <a:bodyPr/>
        <a:lstStyle/>
        <a:p>
          <a:endParaRPr lang="en-GB"/>
        </a:p>
      </dgm:t>
    </dgm:pt>
    <dgm:pt modelId="{E08A7C59-EB51-44CD-B7A1-223961785704}">
      <dgm:prSet/>
      <dgm:spPr/>
      <dgm:t>
        <a:bodyPr/>
        <a:lstStyle/>
        <a:p>
          <a:r>
            <a:rPr lang="en-GB" dirty="0" smtClean="0"/>
            <a:t>SME</a:t>
          </a:r>
          <a:endParaRPr lang="en-GB" dirty="0"/>
        </a:p>
      </dgm:t>
    </dgm:pt>
    <dgm:pt modelId="{970B3791-D0B1-4CD4-9061-1C3FCBEAD437}" type="parTrans" cxnId="{20A1ECCB-CEE7-4BF1-B748-370B36F096BA}">
      <dgm:prSet/>
      <dgm:spPr/>
      <dgm:t>
        <a:bodyPr/>
        <a:lstStyle/>
        <a:p>
          <a:endParaRPr lang="en-GB"/>
        </a:p>
      </dgm:t>
    </dgm:pt>
    <dgm:pt modelId="{801C96B7-5A2D-4D9D-ACBE-4425862F6256}" type="sibTrans" cxnId="{20A1ECCB-CEE7-4BF1-B748-370B36F096BA}">
      <dgm:prSet/>
      <dgm:spPr/>
      <dgm:t>
        <a:bodyPr/>
        <a:lstStyle/>
        <a:p>
          <a:endParaRPr lang="en-GB"/>
        </a:p>
      </dgm:t>
    </dgm:pt>
    <dgm:pt modelId="{4BAF6D40-5B3E-4C79-BBBE-9CBBC72370A8}">
      <dgm:prSet/>
      <dgm:spPr/>
      <dgm:t>
        <a:bodyPr/>
        <a:lstStyle/>
        <a:p>
          <a:r>
            <a:rPr lang="en-GB" dirty="0" smtClean="0"/>
            <a:t>Taxation/</a:t>
          </a:r>
        </a:p>
        <a:p>
          <a:r>
            <a:rPr lang="en-GB" dirty="0" smtClean="0"/>
            <a:t>Public Finances</a:t>
          </a:r>
          <a:endParaRPr lang="en-GB" dirty="0"/>
        </a:p>
      </dgm:t>
    </dgm:pt>
    <dgm:pt modelId="{BD3D16E9-B60F-46A8-9E35-202C608D368A}" type="parTrans" cxnId="{73A8D256-C709-4709-A8CE-062E351654ED}">
      <dgm:prSet/>
      <dgm:spPr/>
      <dgm:t>
        <a:bodyPr/>
        <a:lstStyle/>
        <a:p>
          <a:endParaRPr lang="en-GB"/>
        </a:p>
      </dgm:t>
    </dgm:pt>
    <dgm:pt modelId="{0E8635AD-D599-42F4-B3AB-0EA539D6EF2A}" type="sibTrans" cxnId="{73A8D256-C709-4709-A8CE-062E351654ED}">
      <dgm:prSet/>
      <dgm:spPr/>
      <dgm:t>
        <a:bodyPr/>
        <a:lstStyle/>
        <a:p>
          <a:endParaRPr lang="en-GB"/>
        </a:p>
      </dgm:t>
    </dgm:pt>
    <dgm:pt modelId="{7F9E6954-21A1-4BEA-8244-FFC6AFB4CB30}">
      <dgm:prSet/>
      <dgm:spPr/>
      <dgm:t>
        <a:bodyPr/>
        <a:lstStyle/>
        <a:p>
          <a:r>
            <a:rPr lang="en-GB" dirty="0" smtClean="0"/>
            <a:t>Labour Market/ Social Policies</a:t>
          </a:r>
          <a:endParaRPr lang="en-GB" dirty="0"/>
        </a:p>
      </dgm:t>
    </dgm:pt>
    <dgm:pt modelId="{A005A56F-774C-4BE4-97CF-945EC22E5589}" type="parTrans" cxnId="{C57FF3CA-0C1C-44A0-ADFD-CAAABD2A89A1}">
      <dgm:prSet/>
      <dgm:spPr/>
      <dgm:t>
        <a:bodyPr/>
        <a:lstStyle/>
        <a:p>
          <a:endParaRPr lang="en-GB"/>
        </a:p>
      </dgm:t>
    </dgm:pt>
    <dgm:pt modelId="{35BF851F-EEB3-46D5-AC74-453983C4F0B8}" type="sibTrans" cxnId="{C57FF3CA-0C1C-44A0-ADFD-CAAABD2A89A1}">
      <dgm:prSet/>
      <dgm:spPr/>
      <dgm:t>
        <a:bodyPr/>
        <a:lstStyle/>
        <a:p>
          <a:endParaRPr lang="en-GB"/>
        </a:p>
      </dgm:t>
    </dgm:pt>
    <dgm:pt modelId="{E6F58FE8-6576-4E60-A74B-258AD327D6FA}">
      <dgm:prSet/>
      <dgm:spPr/>
      <dgm:t>
        <a:bodyPr/>
        <a:lstStyle/>
        <a:p>
          <a:r>
            <a:rPr lang="en-GB" dirty="0" smtClean="0"/>
            <a:t>Macroeconomic &amp; Financial Stability</a:t>
          </a:r>
          <a:endParaRPr lang="en-GB" dirty="0"/>
        </a:p>
      </dgm:t>
    </dgm:pt>
    <dgm:pt modelId="{B7211573-1C90-48FB-8673-7E3955482ADC}" type="parTrans" cxnId="{4EA81048-924C-4CFF-B031-0CCB3F325915}">
      <dgm:prSet/>
      <dgm:spPr/>
      <dgm:t>
        <a:bodyPr/>
        <a:lstStyle/>
        <a:p>
          <a:endParaRPr lang="en-GB"/>
        </a:p>
      </dgm:t>
    </dgm:pt>
    <dgm:pt modelId="{14F56402-CF92-4500-83F6-504EA6850D9C}" type="sibTrans" cxnId="{4EA81048-924C-4CFF-B031-0CCB3F325915}">
      <dgm:prSet/>
      <dgm:spPr/>
      <dgm:t>
        <a:bodyPr/>
        <a:lstStyle/>
        <a:p>
          <a:endParaRPr lang="en-GB"/>
        </a:p>
      </dgm:t>
    </dgm:pt>
    <dgm:pt modelId="{6A6D5A22-768A-441D-A772-17EE37B9E5C9}">
      <dgm:prSet/>
      <dgm:spPr/>
      <dgm:t>
        <a:bodyPr/>
        <a:lstStyle/>
        <a:p>
          <a:r>
            <a:rPr lang="en-GB" dirty="0" smtClean="0"/>
            <a:t>Trade</a:t>
          </a:r>
          <a:endParaRPr lang="en-GB" dirty="0"/>
        </a:p>
      </dgm:t>
    </dgm:pt>
    <dgm:pt modelId="{2040BF52-26BE-479A-A336-32259D278A0F}" type="parTrans" cxnId="{EE3F51D6-0F20-454B-97EE-86B772362DE1}">
      <dgm:prSet/>
      <dgm:spPr/>
      <dgm:t>
        <a:bodyPr/>
        <a:lstStyle/>
        <a:p>
          <a:endParaRPr lang="en-GB"/>
        </a:p>
      </dgm:t>
    </dgm:pt>
    <dgm:pt modelId="{F75CA348-CBCC-4129-B12B-8E102608C7E2}" type="sibTrans" cxnId="{EE3F51D6-0F20-454B-97EE-86B772362DE1}">
      <dgm:prSet/>
      <dgm:spPr/>
      <dgm:t>
        <a:bodyPr/>
        <a:lstStyle/>
        <a:p>
          <a:endParaRPr lang="en-GB"/>
        </a:p>
      </dgm:t>
    </dgm:pt>
    <dgm:pt modelId="{FC1992F2-F33E-4ED8-B874-5A6C4D734BC9}">
      <dgm:prSet/>
      <dgm:spPr/>
      <dgm:t>
        <a:bodyPr/>
        <a:lstStyle/>
        <a:p>
          <a:r>
            <a:rPr lang="en-GB" dirty="0" smtClean="0"/>
            <a:t>AGRI</a:t>
          </a:r>
          <a:endParaRPr lang="en-GB" dirty="0"/>
        </a:p>
      </dgm:t>
    </dgm:pt>
    <dgm:pt modelId="{D4DE8F62-AEEC-49D3-A01C-1987B5D8DDA1}" type="parTrans" cxnId="{A1BBE2BE-4896-4A6B-B3FD-AC2D349EB5A2}">
      <dgm:prSet/>
      <dgm:spPr/>
      <dgm:t>
        <a:bodyPr/>
        <a:lstStyle/>
        <a:p>
          <a:endParaRPr lang="en-GB"/>
        </a:p>
      </dgm:t>
    </dgm:pt>
    <dgm:pt modelId="{76CD2949-8BC7-4A23-BB55-F0D6FE0E4B06}" type="sibTrans" cxnId="{A1BBE2BE-4896-4A6B-B3FD-AC2D349EB5A2}">
      <dgm:prSet/>
      <dgm:spPr/>
      <dgm:t>
        <a:bodyPr/>
        <a:lstStyle/>
        <a:p>
          <a:endParaRPr lang="en-GB"/>
        </a:p>
      </dgm:t>
    </dgm:pt>
    <dgm:pt modelId="{4A00EAFB-6F01-48C0-A1E7-7A0F2502296E}">
      <dgm:prSet/>
      <dgm:spPr/>
      <dgm:t>
        <a:bodyPr/>
        <a:lstStyle/>
        <a:p>
          <a:r>
            <a:rPr lang="en-GB" dirty="0" smtClean="0"/>
            <a:t>Environment &amp; Climate Change</a:t>
          </a:r>
          <a:endParaRPr lang="en-GB" dirty="0"/>
        </a:p>
      </dgm:t>
    </dgm:pt>
    <dgm:pt modelId="{D1AAE481-9256-494A-A0AE-8947466A6EAB}" type="sibTrans" cxnId="{0A42218D-7B4D-478D-8147-F8E9FF9E381B}">
      <dgm:prSet/>
      <dgm:spPr/>
      <dgm:t>
        <a:bodyPr/>
        <a:lstStyle/>
        <a:p>
          <a:endParaRPr lang="en-GB"/>
        </a:p>
      </dgm:t>
    </dgm:pt>
    <dgm:pt modelId="{04902B9E-295E-44B9-867A-57FCC1F226E6}" type="parTrans" cxnId="{0A42218D-7B4D-478D-8147-F8E9FF9E381B}">
      <dgm:prSet/>
      <dgm:spPr/>
      <dgm:t>
        <a:bodyPr/>
        <a:lstStyle/>
        <a:p>
          <a:endParaRPr lang="en-GB"/>
        </a:p>
      </dgm:t>
    </dgm:pt>
    <dgm:pt modelId="{6616B32A-7B7C-4F02-956D-6F7508CABC0E}">
      <dgm:prSet/>
      <dgm:spPr/>
      <dgm:t>
        <a:bodyPr/>
        <a:lstStyle/>
        <a:p>
          <a:r>
            <a:rPr lang="en-GB" dirty="0" smtClean="0"/>
            <a:t>Information Society</a:t>
          </a:r>
          <a:endParaRPr lang="en-GB" dirty="0"/>
        </a:p>
      </dgm:t>
    </dgm:pt>
    <dgm:pt modelId="{7427BC16-3EEB-4562-8308-3013C0229809}" type="parTrans" cxnId="{ADDA6FA5-D320-49A1-A22C-FF1752031C58}">
      <dgm:prSet/>
      <dgm:spPr/>
      <dgm:t>
        <a:bodyPr/>
        <a:lstStyle/>
        <a:p>
          <a:endParaRPr lang="en-GB"/>
        </a:p>
      </dgm:t>
    </dgm:pt>
    <dgm:pt modelId="{DAD9C197-30BE-4643-AC17-151E3A09F597}" type="sibTrans" cxnId="{ADDA6FA5-D320-49A1-A22C-FF1752031C58}">
      <dgm:prSet/>
      <dgm:spPr/>
      <dgm:t>
        <a:bodyPr/>
        <a:lstStyle/>
        <a:p>
          <a:endParaRPr lang="en-GB"/>
        </a:p>
      </dgm:t>
    </dgm:pt>
    <dgm:pt modelId="{6B896D93-1F7D-448F-A4E4-5E9A108A7D41}" type="pres">
      <dgm:prSet presAssocID="{1B74747C-4711-4193-A000-4AA3F5C34948}" presName="hierChild1" presStyleCnt="0">
        <dgm:presLayoutVars>
          <dgm:orgChart val="1"/>
          <dgm:chPref val="1"/>
          <dgm:dir/>
          <dgm:animOne val="branch"/>
          <dgm:animLvl val="lvl"/>
          <dgm:resizeHandles/>
        </dgm:presLayoutVars>
      </dgm:prSet>
      <dgm:spPr/>
      <dgm:t>
        <a:bodyPr/>
        <a:lstStyle/>
        <a:p>
          <a:endParaRPr lang="en-GB"/>
        </a:p>
      </dgm:t>
    </dgm:pt>
    <dgm:pt modelId="{EC02EF57-75EC-4FBF-959A-FDC23E59C19C}" type="pres">
      <dgm:prSet presAssocID="{3C93027F-5124-4FDA-A28D-59105AAFC5B2}" presName="hierRoot1" presStyleCnt="0">
        <dgm:presLayoutVars>
          <dgm:hierBranch val="init"/>
        </dgm:presLayoutVars>
      </dgm:prSet>
      <dgm:spPr/>
    </dgm:pt>
    <dgm:pt modelId="{8C5C9456-B641-494D-AF5A-0BA2F8B05DDB}" type="pres">
      <dgm:prSet presAssocID="{3C93027F-5124-4FDA-A28D-59105AAFC5B2}" presName="rootComposite1" presStyleCnt="0"/>
      <dgm:spPr/>
    </dgm:pt>
    <dgm:pt modelId="{E1602870-4DCC-4E82-978C-E4447D20716B}" type="pres">
      <dgm:prSet presAssocID="{3C93027F-5124-4FDA-A28D-59105AAFC5B2}" presName="rootText1" presStyleLbl="node0" presStyleIdx="0" presStyleCnt="1">
        <dgm:presLayoutVars>
          <dgm:chPref val="3"/>
        </dgm:presLayoutVars>
      </dgm:prSet>
      <dgm:spPr/>
      <dgm:t>
        <a:bodyPr/>
        <a:lstStyle/>
        <a:p>
          <a:endParaRPr lang="en-GB"/>
        </a:p>
      </dgm:t>
    </dgm:pt>
    <dgm:pt modelId="{0C4E78BC-4E6A-433B-9805-B3C571CA7E03}" type="pres">
      <dgm:prSet presAssocID="{3C93027F-5124-4FDA-A28D-59105AAFC5B2}" presName="rootConnector1" presStyleLbl="node1" presStyleIdx="0" presStyleCnt="0"/>
      <dgm:spPr/>
      <dgm:t>
        <a:bodyPr/>
        <a:lstStyle/>
        <a:p>
          <a:endParaRPr lang="en-GB"/>
        </a:p>
      </dgm:t>
    </dgm:pt>
    <dgm:pt modelId="{5CB75A65-AF8D-4CED-B485-2C2D6B7C3551}" type="pres">
      <dgm:prSet presAssocID="{3C93027F-5124-4FDA-A28D-59105AAFC5B2}" presName="hierChild2" presStyleCnt="0"/>
      <dgm:spPr/>
    </dgm:pt>
    <dgm:pt modelId="{4CF50E04-3EAA-4B0E-BB6E-076FDC6FC471}" type="pres">
      <dgm:prSet presAssocID="{457D90AB-CEE9-4961-9758-21371401F629}" presName="Name37" presStyleLbl="parChTrans1D2" presStyleIdx="0" presStyleCnt="2"/>
      <dgm:spPr/>
      <dgm:t>
        <a:bodyPr/>
        <a:lstStyle/>
        <a:p>
          <a:endParaRPr lang="en-GB"/>
        </a:p>
      </dgm:t>
    </dgm:pt>
    <dgm:pt modelId="{125B1FEC-12DC-4EEE-9560-8779F18F620B}" type="pres">
      <dgm:prSet presAssocID="{77AE6A84-1046-4890-92CD-5D21D2948104}" presName="hierRoot2" presStyleCnt="0">
        <dgm:presLayoutVars>
          <dgm:hierBranch val="init"/>
        </dgm:presLayoutVars>
      </dgm:prSet>
      <dgm:spPr/>
    </dgm:pt>
    <dgm:pt modelId="{AD5D4E9C-DABC-4BFB-BB2A-8F583621525A}" type="pres">
      <dgm:prSet presAssocID="{77AE6A84-1046-4890-92CD-5D21D2948104}" presName="rootComposite" presStyleCnt="0"/>
      <dgm:spPr/>
    </dgm:pt>
    <dgm:pt modelId="{27DA97E1-D499-4550-BD7C-71CD7E3663C2}" type="pres">
      <dgm:prSet presAssocID="{77AE6A84-1046-4890-92CD-5D21D2948104}" presName="rootText" presStyleLbl="node2" presStyleIdx="0" presStyleCnt="2">
        <dgm:presLayoutVars>
          <dgm:chPref val="3"/>
        </dgm:presLayoutVars>
      </dgm:prSet>
      <dgm:spPr/>
      <dgm:t>
        <a:bodyPr/>
        <a:lstStyle/>
        <a:p>
          <a:endParaRPr lang="en-GB"/>
        </a:p>
      </dgm:t>
    </dgm:pt>
    <dgm:pt modelId="{9D6AE62D-359A-4F56-A710-52B2D4A22973}" type="pres">
      <dgm:prSet presAssocID="{77AE6A84-1046-4890-92CD-5D21D2948104}" presName="rootConnector" presStyleLbl="node2" presStyleIdx="0" presStyleCnt="2"/>
      <dgm:spPr/>
      <dgm:t>
        <a:bodyPr/>
        <a:lstStyle/>
        <a:p>
          <a:endParaRPr lang="en-GB"/>
        </a:p>
      </dgm:t>
    </dgm:pt>
    <dgm:pt modelId="{0EA01628-886C-425E-BB0B-36FFE3D798D3}" type="pres">
      <dgm:prSet presAssocID="{77AE6A84-1046-4890-92CD-5D21D2948104}" presName="hierChild4" presStyleCnt="0"/>
      <dgm:spPr/>
    </dgm:pt>
    <dgm:pt modelId="{E20E5371-F01D-465B-9846-7DB48A9C7345}" type="pres">
      <dgm:prSet presAssocID="{C4ADF1B8-759C-4346-B8C3-8FAFFCEC8796}" presName="Name37" presStyleLbl="parChTrans1D3" presStyleIdx="0" presStyleCnt="9"/>
      <dgm:spPr/>
      <dgm:t>
        <a:bodyPr/>
        <a:lstStyle/>
        <a:p>
          <a:endParaRPr lang="en-GB"/>
        </a:p>
      </dgm:t>
    </dgm:pt>
    <dgm:pt modelId="{638AF7F5-5C3B-44BF-A6BE-698DCA0DB9E2}" type="pres">
      <dgm:prSet presAssocID="{5BAD9CB4-B790-41EB-8164-6372F567BB58}" presName="hierRoot2" presStyleCnt="0">
        <dgm:presLayoutVars>
          <dgm:hierBranch val="init"/>
        </dgm:presLayoutVars>
      </dgm:prSet>
      <dgm:spPr/>
    </dgm:pt>
    <dgm:pt modelId="{0FBC7C84-9C72-4F73-BF49-64ED1D3214B9}" type="pres">
      <dgm:prSet presAssocID="{5BAD9CB4-B790-41EB-8164-6372F567BB58}" presName="rootComposite" presStyleCnt="0"/>
      <dgm:spPr/>
    </dgm:pt>
    <dgm:pt modelId="{4F03FF50-A24D-4335-91CE-93AB631A1F9C}" type="pres">
      <dgm:prSet presAssocID="{5BAD9CB4-B790-41EB-8164-6372F567BB58}" presName="rootText" presStyleLbl="node3" presStyleIdx="0" presStyleCnt="9">
        <dgm:presLayoutVars>
          <dgm:chPref val="3"/>
        </dgm:presLayoutVars>
      </dgm:prSet>
      <dgm:spPr/>
      <dgm:t>
        <a:bodyPr/>
        <a:lstStyle/>
        <a:p>
          <a:endParaRPr lang="en-GB"/>
        </a:p>
      </dgm:t>
    </dgm:pt>
    <dgm:pt modelId="{AF0446F8-5BF0-4323-A1A8-7488D19914D3}" type="pres">
      <dgm:prSet presAssocID="{5BAD9CB4-B790-41EB-8164-6372F567BB58}" presName="rootConnector" presStyleLbl="node3" presStyleIdx="0" presStyleCnt="9"/>
      <dgm:spPr/>
      <dgm:t>
        <a:bodyPr/>
        <a:lstStyle/>
        <a:p>
          <a:endParaRPr lang="en-GB"/>
        </a:p>
      </dgm:t>
    </dgm:pt>
    <dgm:pt modelId="{39706BCE-07C3-48E4-A51F-9948CEDD987C}" type="pres">
      <dgm:prSet presAssocID="{5BAD9CB4-B790-41EB-8164-6372F567BB58}" presName="hierChild4" presStyleCnt="0"/>
      <dgm:spPr/>
    </dgm:pt>
    <dgm:pt modelId="{1CA8252F-8769-4FE6-8DE0-5D3B9C2493D3}" type="pres">
      <dgm:prSet presAssocID="{5BAD9CB4-B790-41EB-8164-6372F567BB58}" presName="hierChild5" presStyleCnt="0"/>
      <dgm:spPr/>
    </dgm:pt>
    <dgm:pt modelId="{B6ECA0BB-9311-4A7A-95EC-4E555B237339}" type="pres">
      <dgm:prSet presAssocID="{970B3791-D0B1-4CD4-9061-1C3FCBEAD437}" presName="Name37" presStyleLbl="parChTrans1D3" presStyleIdx="1" presStyleCnt="9"/>
      <dgm:spPr/>
      <dgm:t>
        <a:bodyPr/>
        <a:lstStyle/>
        <a:p>
          <a:endParaRPr lang="en-GB"/>
        </a:p>
      </dgm:t>
    </dgm:pt>
    <dgm:pt modelId="{04B52B8E-466E-4065-AF52-60061DA8E397}" type="pres">
      <dgm:prSet presAssocID="{E08A7C59-EB51-44CD-B7A1-223961785704}" presName="hierRoot2" presStyleCnt="0">
        <dgm:presLayoutVars>
          <dgm:hierBranch val="init"/>
        </dgm:presLayoutVars>
      </dgm:prSet>
      <dgm:spPr/>
    </dgm:pt>
    <dgm:pt modelId="{D7B5027D-1AE1-4E9A-86EB-5311EFF253A4}" type="pres">
      <dgm:prSet presAssocID="{E08A7C59-EB51-44CD-B7A1-223961785704}" presName="rootComposite" presStyleCnt="0"/>
      <dgm:spPr/>
    </dgm:pt>
    <dgm:pt modelId="{410F4630-7979-40CC-ADC5-E9C38557D088}" type="pres">
      <dgm:prSet presAssocID="{E08A7C59-EB51-44CD-B7A1-223961785704}" presName="rootText" presStyleLbl="node3" presStyleIdx="1" presStyleCnt="9">
        <dgm:presLayoutVars>
          <dgm:chPref val="3"/>
        </dgm:presLayoutVars>
      </dgm:prSet>
      <dgm:spPr/>
      <dgm:t>
        <a:bodyPr/>
        <a:lstStyle/>
        <a:p>
          <a:endParaRPr lang="en-GB"/>
        </a:p>
      </dgm:t>
    </dgm:pt>
    <dgm:pt modelId="{5D23CC61-D629-482B-A320-A733FF6B569A}" type="pres">
      <dgm:prSet presAssocID="{E08A7C59-EB51-44CD-B7A1-223961785704}" presName="rootConnector" presStyleLbl="node3" presStyleIdx="1" presStyleCnt="9"/>
      <dgm:spPr/>
      <dgm:t>
        <a:bodyPr/>
        <a:lstStyle/>
        <a:p>
          <a:endParaRPr lang="en-GB"/>
        </a:p>
      </dgm:t>
    </dgm:pt>
    <dgm:pt modelId="{E5881B40-CC9E-4A21-98E9-1826BE52302A}" type="pres">
      <dgm:prSet presAssocID="{E08A7C59-EB51-44CD-B7A1-223961785704}" presName="hierChild4" presStyleCnt="0"/>
      <dgm:spPr/>
    </dgm:pt>
    <dgm:pt modelId="{C5833DAF-53A8-405F-B2A1-D6D30B00CD42}" type="pres">
      <dgm:prSet presAssocID="{E08A7C59-EB51-44CD-B7A1-223961785704}" presName="hierChild5" presStyleCnt="0"/>
      <dgm:spPr/>
    </dgm:pt>
    <dgm:pt modelId="{16101411-DAD1-4321-98C7-850BA0CEC288}" type="pres">
      <dgm:prSet presAssocID="{04902B9E-295E-44B9-867A-57FCC1F226E6}" presName="Name37" presStyleLbl="parChTrans1D3" presStyleIdx="2" presStyleCnt="9"/>
      <dgm:spPr/>
      <dgm:t>
        <a:bodyPr/>
        <a:lstStyle/>
        <a:p>
          <a:endParaRPr lang="en-GB"/>
        </a:p>
      </dgm:t>
    </dgm:pt>
    <dgm:pt modelId="{8658998B-3162-456B-9ED7-9174818939BB}" type="pres">
      <dgm:prSet presAssocID="{4A00EAFB-6F01-48C0-A1E7-7A0F2502296E}" presName="hierRoot2" presStyleCnt="0">
        <dgm:presLayoutVars>
          <dgm:hierBranch val="init"/>
        </dgm:presLayoutVars>
      </dgm:prSet>
      <dgm:spPr/>
    </dgm:pt>
    <dgm:pt modelId="{9F44E609-CC90-4FCF-8E6A-7971588EE213}" type="pres">
      <dgm:prSet presAssocID="{4A00EAFB-6F01-48C0-A1E7-7A0F2502296E}" presName="rootComposite" presStyleCnt="0"/>
      <dgm:spPr/>
    </dgm:pt>
    <dgm:pt modelId="{033E30BF-BEC5-44C0-909A-71BD5F9E4BC7}" type="pres">
      <dgm:prSet presAssocID="{4A00EAFB-6F01-48C0-A1E7-7A0F2502296E}" presName="rootText" presStyleLbl="node3" presStyleIdx="2" presStyleCnt="9">
        <dgm:presLayoutVars>
          <dgm:chPref val="3"/>
        </dgm:presLayoutVars>
      </dgm:prSet>
      <dgm:spPr/>
      <dgm:t>
        <a:bodyPr/>
        <a:lstStyle/>
        <a:p>
          <a:endParaRPr lang="en-GB"/>
        </a:p>
      </dgm:t>
    </dgm:pt>
    <dgm:pt modelId="{6D74C412-650F-4CFF-AEDC-2D3DD5DFD26C}" type="pres">
      <dgm:prSet presAssocID="{4A00EAFB-6F01-48C0-A1E7-7A0F2502296E}" presName="rootConnector" presStyleLbl="node3" presStyleIdx="2" presStyleCnt="9"/>
      <dgm:spPr/>
      <dgm:t>
        <a:bodyPr/>
        <a:lstStyle/>
        <a:p>
          <a:endParaRPr lang="en-GB"/>
        </a:p>
      </dgm:t>
    </dgm:pt>
    <dgm:pt modelId="{4E1FEEEF-37A0-404A-A645-26451A5AA3B1}" type="pres">
      <dgm:prSet presAssocID="{4A00EAFB-6F01-48C0-A1E7-7A0F2502296E}" presName="hierChild4" presStyleCnt="0"/>
      <dgm:spPr/>
    </dgm:pt>
    <dgm:pt modelId="{13791DE1-37F5-4D8F-963E-1BA28C13BE6F}" type="pres">
      <dgm:prSet presAssocID="{4A00EAFB-6F01-48C0-A1E7-7A0F2502296E}" presName="hierChild5" presStyleCnt="0"/>
      <dgm:spPr/>
    </dgm:pt>
    <dgm:pt modelId="{D1544ACE-AF3F-4068-8DEA-856E14C2D408}" type="pres">
      <dgm:prSet presAssocID="{2040BF52-26BE-479A-A336-32259D278A0F}" presName="Name37" presStyleLbl="parChTrans1D3" presStyleIdx="3" presStyleCnt="9"/>
      <dgm:spPr/>
      <dgm:t>
        <a:bodyPr/>
        <a:lstStyle/>
        <a:p>
          <a:endParaRPr lang="en-GB"/>
        </a:p>
      </dgm:t>
    </dgm:pt>
    <dgm:pt modelId="{BD52C716-26FE-4803-B082-7893E156ECCC}" type="pres">
      <dgm:prSet presAssocID="{6A6D5A22-768A-441D-A772-17EE37B9E5C9}" presName="hierRoot2" presStyleCnt="0">
        <dgm:presLayoutVars>
          <dgm:hierBranch val="init"/>
        </dgm:presLayoutVars>
      </dgm:prSet>
      <dgm:spPr/>
    </dgm:pt>
    <dgm:pt modelId="{917A1302-D3DF-4461-BCC8-B4312114EBA6}" type="pres">
      <dgm:prSet presAssocID="{6A6D5A22-768A-441D-A772-17EE37B9E5C9}" presName="rootComposite" presStyleCnt="0"/>
      <dgm:spPr/>
    </dgm:pt>
    <dgm:pt modelId="{74637E1E-BFFE-4EBB-9C68-EA56C6B08875}" type="pres">
      <dgm:prSet presAssocID="{6A6D5A22-768A-441D-A772-17EE37B9E5C9}" presName="rootText" presStyleLbl="node3" presStyleIdx="3" presStyleCnt="9">
        <dgm:presLayoutVars>
          <dgm:chPref val="3"/>
        </dgm:presLayoutVars>
      </dgm:prSet>
      <dgm:spPr/>
      <dgm:t>
        <a:bodyPr/>
        <a:lstStyle/>
        <a:p>
          <a:endParaRPr lang="en-GB"/>
        </a:p>
      </dgm:t>
    </dgm:pt>
    <dgm:pt modelId="{C9D7AB45-828A-4818-A6E2-42167148F860}" type="pres">
      <dgm:prSet presAssocID="{6A6D5A22-768A-441D-A772-17EE37B9E5C9}" presName="rootConnector" presStyleLbl="node3" presStyleIdx="3" presStyleCnt="9"/>
      <dgm:spPr/>
      <dgm:t>
        <a:bodyPr/>
        <a:lstStyle/>
        <a:p>
          <a:endParaRPr lang="en-GB"/>
        </a:p>
      </dgm:t>
    </dgm:pt>
    <dgm:pt modelId="{ACDCE693-7B19-4E19-9F27-29EDCA1A0FE0}" type="pres">
      <dgm:prSet presAssocID="{6A6D5A22-768A-441D-A772-17EE37B9E5C9}" presName="hierChild4" presStyleCnt="0"/>
      <dgm:spPr/>
    </dgm:pt>
    <dgm:pt modelId="{6D6750BA-C5EC-4F0B-A7F3-71F9AB3DC16A}" type="pres">
      <dgm:prSet presAssocID="{6A6D5A22-768A-441D-A772-17EE37B9E5C9}" presName="hierChild5" presStyleCnt="0"/>
      <dgm:spPr/>
    </dgm:pt>
    <dgm:pt modelId="{B303A79C-4D29-414E-9D83-4C9C6C3D216A}" type="pres">
      <dgm:prSet presAssocID="{D4DE8F62-AEEC-49D3-A01C-1987B5D8DDA1}" presName="Name37" presStyleLbl="parChTrans1D3" presStyleIdx="4" presStyleCnt="9"/>
      <dgm:spPr/>
      <dgm:t>
        <a:bodyPr/>
        <a:lstStyle/>
        <a:p>
          <a:endParaRPr lang="en-GB"/>
        </a:p>
      </dgm:t>
    </dgm:pt>
    <dgm:pt modelId="{04BFAB5D-CB2E-4278-BE13-5D45ABAAC872}" type="pres">
      <dgm:prSet presAssocID="{FC1992F2-F33E-4ED8-B874-5A6C4D734BC9}" presName="hierRoot2" presStyleCnt="0">
        <dgm:presLayoutVars>
          <dgm:hierBranch val="init"/>
        </dgm:presLayoutVars>
      </dgm:prSet>
      <dgm:spPr/>
    </dgm:pt>
    <dgm:pt modelId="{A59D574E-FF56-4C13-9F83-E36F78B1E2EF}" type="pres">
      <dgm:prSet presAssocID="{FC1992F2-F33E-4ED8-B874-5A6C4D734BC9}" presName="rootComposite" presStyleCnt="0"/>
      <dgm:spPr/>
    </dgm:pt>
    <dgm:pt modelId="{E664BC71-5459-4102-8344-754A3921D744}" type="pres">
      <dgm:prSet presAssocID="{FC1992F2-F33E-4ED8-B874-5A6C4D734BC9}" presName="rootText" presStyleLbl="node3" presStyleIdx="4" presStyleCnt="9">
        <dgm:presLayoutVars>
          <dgm:chPref val="3"/>
        </dgm:presLayoutVars>
      </dgm:prSet>
      <dgm:spPr/>
      <dgm:t>
        <a:bodyPr/>
        <a:lstStyle/>
        <a:p>
          <a:endParaRPr lang="en-GB"/>
        </a:p>
      </dgm:t>
    </dgm:pt>
    <dgm:pt modelId="{064413AE-9489-4D2B-9A0B-8FAAB544F118}" type="pres">
      <dgm:prSet presAssocID="{FC1992F2-F33E-4ED8-B874-5A6C4D734BC9}" presName="rootConnector" presStyleLbl="node3" presStyleIdx="4" presStyleCnt="9"/>
      <dgm:spPr/>
      <dgm:t>
        <a:bodyPr/>
        <a:lstStyle/>
        <a:p>
          <a:endParaRPr lang="en-GB"/>
        </a:p>
      </dgm:t>
    </dgm:pt>
    <dgm:pt modelId="{A00A4C99-7A99-4DF3-95A7-93B0B2685DC9}" type="pres">
      <dgm:prSet presAssocID="{FC1992F2-F33E-4ED8-B874-5A6C4D734BC9}" presName="hierChild4" presStyleCnt="0"/>
      <dgm:spPr/>
    </dgm:pt>
    <dgm:pt modelId="{3DC09528-7EB7-4AC7-BB5A-D53194EC3EDE}" type="pres">
      <dgm:prSet presAssocID="{FC1992F2-F33E-4ED8-B874-5A6C4D734BC9}" presName="hierChild5" presStyleCnt="0"/>
      <dgm:spPr/>
    </dgm:pt>
    <dgm:pt modelId="{FFB28067-E249-493B-B27E-42E7FFD69905}" type="pres">
      <dgm:prSet presAssocID="{77AE6A84-1046-4890-92CD-5D21D2948104}" presName="hierChild5" presStyleCnt="0"/>
      <dgm:spPr/>
    </dgm:pt>
    <dgm:pt modelId="{CFE971D3-940F-4769-B2A2-F36E91B5CBC8}" type="pres">
      <dgm:prSet presAssocID="{BB39FEF4-CDA8-45B3-B018-8A96F74D7B47}" presName="Name37" presStyleLbl="parChTrans1D2" presStyleIdx="1" presStyleCnt="2"/>
      <dgm:spPr/>
      <dgm:t>
        <a:bodyPr/>
        <a:lstStyle/>
        <a:p>
          <a:endParaRPr lang="en-GB"/>
        </a:p>
      </dgm:t>
    </dgm:pt>
    <dgm:pt modelId="{5076C971-9600-4795-9FC8-7E8E0491E769}" type="pres">
      <dgm:prSet presAssocID="{3B3F0378-4C8E-4B80-B0C5-7149BC30527B}" presName="hierRoot2" presStyleCnt="0">
        <dgm:presLayoutVars>
          <dgm:hierBranch val="init"/>
        </dgm:presLayoutVars>
      </dgm:prSet>
      <dgm:spPr/>
    </dgm:pt>
    <dgm:pt modelId="{AC487E65-7217-4678-82D7-F56332DE6295}" type="pres">
      <dgm:prSet presAssocID="{3B3F0378-4C8E-4B80-B0C5-7149BC30527B}" presName="rootComposite" presStyleCnt="0"/>
      <dgm:spPr/>
    </dgm:pt>
    <dgm:pt modelId="{E8813D2F-6797-4004-BF45-6A01B358A849}" type="pres">
      <dgm:prSet presAssocID="{3B3F0378-4C8E-4B80-B0C5-7149BC30527B}" presName="rootText" presStyleLbl="node2" presStyleIdx="1" presStyleCnt="2">
        <dgm:presLayoutVars>
          <dgm:chPref val="3"/>
        </dgm:presLayoutVars>
      </dgm:prSet>
      <dgm:spPr/>
      <dgm:t>
        <a:bodyPr/>
        <a:lstStyle/>
        <a:p>
          <a:endParaRPr lang="en-GB"/>
        </a:p>
      </dgm:t>
    </dgm:pt>
    <dgm:pt modelId="{FC8A2B8C-520A-4E0A-A014-B8EA842940B7}" type="pres">
      <dgm:prSet presAssocID="{3B3F0378-4C8E-4B80-B0C5-7149BC30527B}" presName="rootConnector" presStyleLbl="node2" presStyleIdx="1" presStyleCnt="2"/>
      <dgm:spPr/>
      <dgm:t>
        <a:bodyPr/>
        <a:lstStyle/>
        <a:p>
          <a:endParaRPr lang="en-GB"/>
        </a:p>
      </dgm:t>
    </dgm:pt>
    <dgm:pt modelId="{9A14B566-9139-4BE8-82F1-8805305F0D07}" type="pres">
      <dgm:prSet presAssocID="{3B3F0378-4C8E-4B80-B0C5-7149BC30527B}" presName="hierChild4" presStyleCnt="0"/>
      <dgm:spPr/>
    </dgm:pt>
    <dgm:pt modelId="{82CE53C3-52A0-4A95-9ED6-77B388C414AE}" type="pres">
      <dgm:prSet presAssocID="{BD3D16E9-B60F-46A8-9E35-202C608D368A}" presName="Name37" presStyleLbl="parChTrans1D3" presStyleIdx="5" presStyleCnt="9"/>
      <dgm:spPr/>
      <dgm:t>
        <a:bodyPr/>
        <a:lstStyle/>
        <a:p>
          <a:endParaRPr lang="en-GB"/>
        </a:p>
      </dgm:t>
    </dgm:pt>
    <dgm:pt modelId="{2FFB2E69-EDB2-45D3-90EE-5DB40BC05DFC}" type="pres">
      <dgm:prSet presAssocID="{4BAF6D40-5B3E-4C79-BBBE-9CBBC72370A8}" presName="hierRoot2" presStyleCnt="0">
        <dgm:presLayoutVars>
          <dgm:hierBranch val="init"/>
        </dgm:presLayoutVars>
      </dgm:prSet>
      <dgm:spPr/>
    </dgm:pt>
    <dgm:pt modelId="{E45904B1-C84C-46C5-8EAD-A2B9CF59E861}" type="pres">
      <dgm:prSet presAssocID="{4BAF6D40-5B3E-4C79-BBBE-9CBBC72370A8}" presName="rootComposite" presStyleCnt="0"/>
      <dgm:spPr/>
    </dgm:pt>
    <dgm:pt modelId="{65728349-543D-4E46-927F-CA8B5F0D5BCB}" type="pres">
      <dgm:prSet presAssocID="{4BAF6D40-5B3E-4C79-BBBE-9CBBC72370A8}" presName="rootText" presStyleLbl="node3" presStyleIdx="5" presStyleCnt="9">
        <dgm:presLayoutVars>
          <dgm:chPref val="3"/>
        </dgm:presLayoutVars>
      </dgm:prSet>
      <dgm:spPr/>
      <dgm:t>
        <a:bodyPr/>
        <a:lstStyle/>
        <a:p>
          <a:endParaRPr lang="en-GB"/>
        </a:p>
      </dgm:t>
    </dgm:pt>
    <dgm:pt modelId="{4AEF5635-3ECA-425B-8B5B-C80EA4BE98C6}" type="pres">
      <dgm:prSet presAssocID="{4BAF6D40-5B3E-4C79-BBBE-9CBBC72370A8}" presName="rootConnector" presStyleLbl="node3" presStyleIdx="5" presStyleCnt="9"/>
      <dgm:spPr/>
      <dgm:t>
        <a:bodyPr/>
        <a:lstStyle/>
        <a:p>
          <a:endParaRPr lang="en-GB"/>
        </a:p>
      </dgm:t>
    </dgm:pt>
    <dgm:pt modelId="{A5556356-7830-486B-9FCE-DB2C66FB7DD9}" type="pres">
      <dgm:prSet presAssocID="{4BAF6D40-5B3E-4C79-BBBE-9CBBC72370A8}" presName="hierChild4" presStyleCnt="0"/>
      <dgm:spPr/>
    </dgm:pt>
    <dgm:pt modelId="{057F4D7A-E6C3-488D-8C8A-6C8B2DD40DE6}" type="pres">
      <dgm:prSet presAssocID="{4BAF6D40-5B3E-4C79-BBBE-9CBBC72370A8}" presName="hierChild5" presStyleCnt="0"/>
      <dgm:spPr/>
    </dgm:pt>
    <dgm:pt modelId="{20899847-00A6-451B-96F3-82FCD11CEC46}" type="pres">
      <dgm:prSet presAssocID="{A005A56F-774C-4BE4-97CF-945EC22E5589}" presName="Name37" presStyleLbl="parChTrans1D3" presStyleIdx="6" presStyleCnt="9"/>
      <dgm:spPr/>
      <dgm:t>
        <a:bodyPr/>
        <a:lstStyle/>
        <a:p>
          <a:endParaRPr lang="en-GB"/>
        </a:p>
      </dgm:t>
    </dgm:pt>
    <dgm:pt modelId="{4115C525-E491-4181-9B33-404762A20FC5}" type="pres">
      <dgm:prSet presAssocID="{7F9E6954-21A1-4BEA-8244-FFC6AFB4CB30}" presName="hierRoot2" presStyleCnt="0">
        <dgm:presLayoutVars>
          <dgm:hierBranch val="init"/>
        </dgm:presLayoutVars>
      </dgm:prSet>
      <dgm:spPr/>
    </dgm:pt>
    <dgm:pt modelId="{08F647CA-A403-4F02-9506-B7FEE9FF9621}" type="pres">
      <dgm:prSet presAssocID="{7F9E6954-21A1-4BEA-8244-FFC6AFB4CB30}" presName="rootComposite" presStyleCnt="0"/>
      <dgm:spPr/>
    </dgm:pt>
    <dgm:pt modelId="{664C40B3-7CF0-4CC9-9D8C-A59490104E72}" type="pres">
      <dgm:prSet presAssocID="{7F9E6954-21A1-4BEA-8244-FFC6AFB4CB30}" presName="rootText" presStyleLbl="node3" presStyleIdx="6" presStyleCnt="9">
        <dgm:presLayoutVars>
          <dgm:chPref val="3"/>
        </dgm:presLayoutVars>
      </dgm:prSet>
      <dgm:spPr/>
      <dgm:t>
        <a:bodyPr/>
        <a:lstStyle/>
        <a:p>
          <a:endParaRPr lang="en-GB"/>
        </a:p>
      </dgm:t>
    </dgm:pt>
    <dgm:pt modelId="{8FFC8B96-0678-447A-82C6-CD5DEB7EC6E3}" type="pres">
      <dgm:prSet presAssocID="{7F9E6954-21A1-4BEA-8244-FFC6AFB4CB30}" presName="rootConnector" presStyleLbl="node3" presStyleIdx="6" presStyleCnt="9"/>
      <dgm:spPr/>
      <dgm:t>
        <a:bodyPr/>
        <a:lstStyle/>
        <a:p>
          <a:endParaRPr lang="en-GB"/>
        </a:p>
      </dgm:t>
    </dgm:pt>
    <dgm:pt modelId="{9BA0049D-3502-41C3-B118-722DD9D70DB2}" type="pres">
      <dgm:prSet presAssocID="{7F9E6954-21A1-4BEA-8244-FFC6AFB4CB30}" presName="hierChild4" presStyleCnt="0"/>
      <dgm:spPr/>
    </dgm:pt>
    <dgm:pt modelId="{878D77A5-00C3-402A-B3F6-8B1A816FDCE9}" type="pres">
      <dgm:prSet presAssocID="{7F9E6954-21A1-4BEA-8244-FFC6AFB4CB30}" presName="hierChild5" presStyleCnt="0"/>
      <dgm:spPr/>
    </dgm:pt>
    <dgm:pt modelId="{6845A2D9-2A32-45A0-97E9-65E937F8FC0E}" type="pres">
      <dgm:prSet presAssocID="{B7211573-1C90-48FB-8673-7E3955482ADC}" presName="Name37" presStyleLbl="parChTrans1D3" presStyleIdx="7" presStyleCnt="9"/>
      <dgm:spPr/>
      <dgm:t>
        <a:bodyPr/>
        <a:lstStyle/>
        <a:p>
          <a:endParaRPr lang="en-GB"/>
        </a:p>
      </dgm:t>
    </dgm:pt>
    <dgm:pt modelId="{0840A815-41D7-41F6-8669-91D5A8763459}" type="pres">
      <dgm:prSet presAssocID="{E6F58FE8-6576-4E60-A74B-258AD327D6FA}" presName="hierRoot2" presStyleCnt="0">
        <dgm:presLayoutVars>
          <dgm:hierBranch val="init"/>
        </dgm:presLayoutVars>
      </dgm:prSet>
      <dgm:spPr/>
    </dgm:pt>
    <dgm:pt modelId="{2509EB95-D860-4BEC-BE30-A6964958A085}" type="pres">
      <dgm:prSet presAssocID="{E6F58FE8-6576-4E60-A74B-258AD327D6FA}" presName="rootComposite" presStyleCnt="0"/>
      <dgm:spPr/>
    </dgm:pt>
    <dgm:pt modelId="{89FB965F-87AD-4DC5-8A44-BF7FE4B66E9B}" type="pres">
      <dgm:prSet presAssocID="{E6F58FE8-6576-4E60-A74B-258AD327D6FA}" presName="rootText" presStyleLbl="node3" presStyleIdx="7" presStyleCnt="9">
        <dgm:presLayoutVars>
          <dgm:chPref val="3"/>
        </dgm:presLayoutVars>
      </dgm:prSet>
      <dgm:spPr/>
      <dgm:t>
        <a:bodyPr/>
        <a:lstStyle/>
        <a:p>
          <a:endParaRPr lang="en-GB"/>
        </a:p>
      </dgm:t>
    </dgm:pt>
    <dgm:pt modelId="{F05816EF-8991-403A-90BB-1ED04202EAA0}" type="pres">
      <dgm:prSet presAssocID="{E6F58FE8-6576-4E60-A74B-258AD327D6FA}" presName="rootConnector" presStyleLbl="node3" presStyleIdx="7" presStyleCnt="9"/>
      <dgm:spPr/>
      <dgm:t>
        <a:bodyPr/>
        <a:lstStyle/>
        <a:p>
          <a:endParaRPr lang="en-GB"/>
        </a:p>
      </dgm:t>
    </dgm:pt>
    <dgm:pt modelId="{71F3593C-8ED1-488C-BCCF-EE2353D9453E}" type="pres">
      <dgm:prSet presAssocID="{E6F58FE8-6576-4E60-A74B-258AD327D6FA}" presName="hierChild4" presStyleCnt="0"/>
      <dgm:spPr/>
    </dgm:pt>
    <dgm:pt modelId="{2CA60BB4-8FB9-4990-BEFF-F9706539DB18}" type="pres">
      <dgm:prSet presAssocID="{E6F58FE8-6576-4E60-A74B-258AD327D6FA}" presName="hierChild5" presStyleCnt="0"/>
      <dgm:spPr/>
    </dgm:pt>
    <dgm:pt modelId="{BF733F09-3A4D-4ACD-9229-25BE2722EAB7}" type="pres">
      <dgm:prSet presAssocID="{7427BC16-3EEB-4562-8308-3013C0229809}" presName="Name37" presStyleLbl="parChTrans1D3" presStyleIdx="8" presStyleCnt="9"/>
      <dgm:spPr/>
      <dgm:t>
        <a:bodyPr/>
        <a:lstStyle/>
        <a:p>
          <a:endParaRPr lang="en-GB"/>
        </a:p>
      </dgm:t>
    </dgm:pt>
    <dgm:pt modelId="{0928B586-BA3D-4A8D-81D2-38B765E9F899}" type="pres">
      <dgm:prSet presAssocID="{6616B32A-7B7C-4F02-956D-6F7508CABC0E}" presName="hierRoot2" presStyleCnt="0">
        <dgm:presLayoutVars>
          <dgm:hierBranch val="init"/>
        </dgm:presLayoutVars>
      </dgm:prSet>
      <dgm:spPr/>
    </dgm:pt>
    <dgm:pt modelId="{6FBA57CD-6AE5-45BA-AFF0-26E13461CDCD}" type="pres">
      <dgm:prSet presAssocID="{6616B32A-7B7C-4F02-956D-6F7508CABC0E}" presName="rootComposite" presStyleCnt="0"/>
      <dgm:spPr/>
    </dgm:pt>
    <dgm:pt modelId="{F22FAF93-6D55-4AB0-8784-DE96EE677F93}" type="pres">
      <dgm:prSet presAssocID="{6616B32A-7B7C-4F02-956D-6F7508CABC0E}" presName="rootText" presStyleLbl="node3" presStyleIdx="8" presStyleCnt="9">
        <dgm:presLayoutVars>
          <dgm:chPref val="3"/>
        </dgm:presLayoutVars>
      </dgm:prSet>
      <dgm:spPr/>
      <dgm:t>
        <a:bodyPr/>
        <a:lstStyle/>
        <a:p>
          <a:endParaRPr lang="en-GB"/>
        </a:p>
      </dgm:t>
    </dgm:pt>
    <dgm:pt modelId="{055A6A58-FEA8-48FB-9C17-B139A5D16E65}" type="pres">
      <dgm:prSet presAssocID="{6616B32A-7B7C-4F02-956D-6F7508CABC0E}" presName="rootConnector" presStyleLbl="node3" presStyleIdx="8" presStyleCnt="9"/>
      <dgm:spPr/>
      <dgm:t>
        <a:bodyPr/>
        <a:lstStyle/>
        <a:p>
          <a:endParaRPr lang="en-GB"/>
        </a:p>
      </dgm:t>
    </dgm:pt>
    <dgm:pt modelId="{E66FA48F-CACD-4DB7-A870-ED43DB3EE949}" type="pres">
      <dgm:prSet presAssocID="{6616B32A-7B7C-4F02-956D-6F7508CABC0E}" presName="hierChild4" presStyleCnt="0"/>
      <dgm:spPr/>
    </dgm:pt>
    <dgm:pt modelId="{2FA0AC65-E049-4B87-B182-FAC5C1412DD4}" type="pres">
      <dgm:prSet presAssocID="{6616B32A-7B7C-4F02-956D-6F7508CABC0E}" presName="hierChild5" presStyleCnt="0"/>
      <dgm:spPr/>
    </dgm:pt>
    <dgm:pt modelId="{AB17A5F2-7E46-43DC-B0EE-EC7F81654F86}" type="pres">
      <dgm:prSet presAssocID="{3B3F0378-4C8E-4B80-B0C5-7149BC30527B}" presName="hierChild5" presStyleCnt="0"/>
      <dgm:spPr/>
    </dgm:pt>
    <dgm:pt modelId="{F9B00A9D-0B65-4011-B49A-09AEEC8F0E6D}" type="pres">
      <dgm:prSet presAssocID="{3C93027F-5124-4FDA-A28D-59105AAFC5B2}" presName="hierChild3" presStyleCnt="0"/>
      <dgm:spPr/>
    </dgm:pt>
  </dgm:ptLst>
  <dgm:cxnLst>
    <dgm:cxn modelId="{6CF6BF6E-28EC-46B0-86FD-459E6582030A}" type="presOf" srcId="{3C93027F-5124-4FDA-A28D-59105AAFC5B2}" destId="{E1602870-4DCC-4E82-978C-E4447D20716B}" srcOrd="0" destOrd="0" presId="urn:microsoft.com/office/officeart/2005/8/layout/orgChart1"/>
    <dgm:cxn modelId="{2095694E-2DB8-42C5-BD09-35026E67F78B}" type="presOf" srcId="{4A00EAFB-6F01-48C0-A1E7-7A0F2502296E}" destId="{033E30BF-BEC5-44C0-909A-71BD5F9E4BC7}" srcOrd="0" destOrd="0" presId="urn:microsoft.com/office/officeart/2005/8/layout/orgChart1"/>
    <dgm:cxn modelId="{09342A5C-76FB-4752-8A78-F35C962E307D}" type="presOf" srcId="{04902B9E-295E-44B9-867A-57FCC1F226E6}" destId="{16101411-DAD1-4321-98C7-850BA0CEC288}" srcOrd="0" destOrd="0" presId="urn:microsoft.com/office/officeart/2005/8/layout/orgChart1"/>
    <dgm:cxn modelId="{0FA5E572-C4E2-4C59-8CFE-9EAF1B47244B}" type="presOf" srcId="{C4ADF1B8-759C-4346-B8C3-8FAFFCEC8796}" destId="{E20E5371-F01D-465B-9846-7DB48A9C7345}" srcOrd="0" destOrd="0" presId="urn:microsoft.com/office/officeart/2005/8/layout/orgChart1"/>
    <dgm:cxn modelId="{B98A1E0D-8BA3-41E4-BE38-8A008B1B84E0}" type="presOf" srcId="{BD3D16E9-B60F-46A8-9E35-202C608D368A}" destId="{82CE53C3-52A0-4A95-9ED6-77B388C414AE}" srcOrd="0" destOrd="0" presId="urn:microsoft.com/office/officeart/2005/8/layout/orgChart1"/>
    <dgm:cxn modelId="{20A1ECCB-CEE7-4BF1-B748-370B36F096BA}" srcId="{77AE6A84-1046-4890-92CD-5D21D2948104}" destId="{E08A7C59-EB51-44CD-B7A1-223961785704}" srcOrd="1" destOrd="0" parTransId="{970B3791-D0B1-4CD4-9061-1C3FCBEAD437}" sibTransId="{801C96B7-5A2D-4D9D-ACBE-4425862F6256}"/>
    <dgm:cxn modelId="{0FF3E4E1-48DD-4A38-AD3D-CC426D444665}" type="presOf" srcId="{7427BC16-3EEB-4562-8308-3013C0229809}" destId="{BF733F09-3A4D-4ACD-9229-25BE2722EAB7}" srcOrd="0" destOrd="0" presId="urn:microsoft.com/office/officeart/2005/8/layout/orgChart1"/>
    <dgm:cxn modelId="{8D595152-6D99-4C3D-8146-9A1D53DD3BD7}" type="presOf" srcId="{6616B32A-7B7C-4F02-956D-6F7508CABC0E}" destId="{055A6A58-FEA8-48FB-9C17-B139A5D16E65}" srcOrd="1" destOrd="0" presId="urn:microsoft.com/office/officeart/2005/8/layout/orgChart1"/>
    <dgm:cxn modelId="{DADF04BB-1E1C-4944-84BE-1C8158413E85}" type="presOf" srcId="{6616B32A-7B7C-4F02-956D-6F7508CABC0E}" destId="{F22FAF93-6D55-4AB0-8784-DE96EE677F93}" srcOrd="0" destOrd="0" presId="urn:microsoft.com/office/officeart/2005/8/layout/orgChart1"/>
    <dgm:cxn modelId="{6BF7F602-1553-4B64-9657-525618B55F2D}" type="presOf" srcId="{6A6D5A22-768A-441D-A772-17EE37B9E5C9}" destId="{74637E1E-BFFE-4EBB-9C68-EA56C6B08875}" srcOrd="0" destOrd="0" presId="urn:microsoft.com/office/officeart/2005/8/layout/orgChart1"/>
    <dgm:cxn modelId="{E9E4C05A-356C-433F-851F-6B85B5824DAC}" type="presOf" srcId="{A005A56F-774C-4BE4-97CF-945EC22E5589}" destId="{20899847-00A6-451B-96F3-82FCD11CEC46}" srcOrd="0" destOrd="0" presId="urn:microsoft.com/office/officeart/2005/8/layout/orgChart1"/>
    <dgm:cxn modelId="{D4C9328C-C0D0-4CFF-AC6E-F1FD8A8A8B2A}" type="presOf" srcId="{970B3791-D0B1-4CD4-9061-1C3FCBEAD437}" destId="{B6ECA0BB-9311-4A7A-95EC-4E555B237339}" srcOrd="0" destOrd="0" presId="urn:microsoft.com/office/officeart/2005/8/layout/orgChart1"/>
    <dgm:cxn modelId="{C36931ED-39F2-41C7-AAD2-4FA0DECA14D1}" type="presOf" srcId="{2040BF52-26BE-479A-A336-32259D278A0F}" destId="{D1544ACE-AF3F-4068-8DEA-856E14C2D408}" srcOrd="0" destOrd="0" presId="urn:microsoft.com/office/officeart/2005/8/layout/orgChart1"/>
    <dgm:cxn modelId="{C0F19FDE-26A2-49D0-B1CB-79EDBA1B4C7D}" type="presOf" srcId="{3B3F0378-4C8E-4B80-B0C5-7149BC30527B}" destId="{FC8A2B8C-520A-4E0A-A014-B8EA842940B7}" srcOrd="1" destOrd="0" presId="urn:microsoft.com/office/officeart/2005/8/layout/orgChart1"/>
    <dgm:cxn modelId="{6340EFE8-3DD3-45DB-9C44-91B45E90C760}" srcId="{3C93027F-5124-4FDA-A28D-59105AAFC5B2}" destId="{77AE6A84-1046-4890-92CD-5D21D2948104}" srcOrd="0" destOrd="0" parTransId="{457D90AB-CEE9-4961-9758-21371401F629}" sibTransId="{5F987A86-3A5D-4698-9DDD-D175DDA84D7C}"/>
    <dgm:cxn modelId="{1B7DD29C-0D56-44A7-83D4-55F1BF5FF3AA}" type="presOf" srcId="{6A6D5A22-768A-441D-A772-17EE37B9E5C9}" destId="{C9D7AB45-828A-4818-A6E2-42167148F860}" srcOrd="1" destOrd="0" presId="urn:microsoft.com/office/officeart/2005/8/layout/orgChart1"/>
    <dgm:cxn modelId="{4EA81048-924C-4CFF-B031-0CCB3F325915}" srcId="{3B3F0378-4C8E-4B80-B0C5-7149BC30527B}" destId="{E6F58FE8-6576-4E60-A74B-258AD327D6FA}" srcOrd="2" destOrd="0" parTransId="{B7211573-1C90-48FB-8673-7E3955482ADC}" sibTransId="{14F56402-CF92-4500-83F6-504EA6850D9C}"/>
    <dgm:cxn modelId="{DCE680C9-E6CA-4D76-ADDD-23013386824B}" type="presOf" srcId="{4A00EAFB-6F01-48C0-A1E7-7A0F2502296E}" destId="{6D74C412-650F-4CFF-AEDC-2D3DD5DFD26C}" srcOrd="1" destOrd="0" presId="urn:microsoft.com/office/officeart/2005/8/layout/orgChart1"/>
    <dgm:cxn modelId="{680F1A43-80DF-41D6-8B8B-46F77E368D13}" type="presOf" srcId="{77AE6A84-1046-4890-92CD-5D21D2948104}" destId="{9D6AE62D-359A-4F56-A710-52B2D4A22973}" srcOrd="1" destOrd="0" presId="urn:microsoft.com/office/officeart/2005/8/layout/orgChart1"/>
    <dgm:cxn modelId="{EB21ED2E-7A2D-4B3B-87EB-19D31621DEC7}" type="presOf" srcId="{1B74747C-4711-4193-A000-4AA3F5C34948}" destId="{6B896D93-1F7D-448F-A4E4-5E9A108A7D41}" srcOrd="0" destOrd="0" presId="urn:microsoft.com/office/officeart/2005/8/layout/orgChart1"/>
    <dgm:cxn modelId="{F8D7A0D1-F029-473C-91C8-F0F9A815BB6D}" type="presOf" srcId="{BB39FEF4-CDA8-45B3-B018-8A96F74D7B47}" destId="{CFE971D3-940F-4769-B2A2-F36E91B5CBC8}" srcOrd="0" destOrd="0" presId="urn:microsoft.com/office/officeart/2005/8/layout/orgChart1"/>
    <dgm:cxn modelId="{27694EE6-7B73-4E85-ADA1-40DC91CEFF19}" type="presOf" srcId="{E6F58FE8-6576-4E60-A74B-258AD327D6FA}" destId="{89FB965F-87AD-4DC5-8A44-BF7FE4B66E9B}" srcOrd="0" destOrd="0" presId="urn:microsoft.com/office/officeart/2005/8/layout/orgChart1"/>
    <dgm:cxn modelId="{46BE579E-EBD9-4500-A00A-2A811CA62F0B}" type="presOf" srcId="{3C93027F-5124-4FDA-A28D-59105AAFC5B2}" destId="{0C4E78BC-4E6A-433B-9805-B3C571CA7E03}" srcOrd="1" destOrd="0" presId="urn:microsoft.com/office/officeart/2005/8/layout/orgChart1"/>
    <dgm:cxn modelId="{C5052C79-14F5-468D-8385-F540D8979D9C}" type="presOf" srcId="{4BAF6D40-5B3E-4C79-BBBE-9CBBC72370A8}" destId="{65728349-543D-4E46-927F-CA8B5F0D5BCB}" srcOrd="0" destOrd="0" presId="urn:microsoft.com/office/officeart/2005/8/layout/orgChart1"/>
    <dgm:cxn modelId="{B4B11CC5-431B-4C76-91D6-DC273AD78245}" type="presOf" srcId="{E08A7C59-EB51-44CD-B7A1-223961785704}" destId="{5D23CC61-D629-482B-A320-A733FF6B569A}" srcOrd="1" destOrd="0" presId="urn:microsoft.com/office/officeart/2005/8/layout/orgChart1"/>
    <dgm:cxn modelId="{A634D15F-096C-4318-A8FA-5D03CC7944DB}" type="presOf" srcId="{3B3F0378-4C8E-4B80-B0C5-7149BC30527B}" destId="{E8813D2F-6797-4004-BF45-6A01B358A849}" srcOrd="0" destOrd="0" presId="urn:microsoft.com/office/officeart/2005/8/layout/orgChart1"/>
    <dgm:cxn modelId="{EE3F51D6-0F20-454B-97EE-86B772362DE1}" srcId="{77AE6A84-1046-4890-92CD-5D21D2948104}" destId="{6A6D5A22-768A-441D-A772-17EE37B9E5C9}" srcOrd="3" destOrd="0" parTransId="{2040BF52-26BE-479A-A336-32259D278A0F}" sibTransId="{F75CA348-CBCC-4129-B12B-8E102608C7E2}"/>
    <dgm:cxn modelId="{01CEFA60-A16B-48D6-B5EE-E7C6FA8B90D1}" type="presOf" srcId="{FC1992F2-F33E-4ED8-B874-5A6C4D734BC9}" destId="{E664BC71-5459-4102-8344-754A3921D744}" srcOrd="0" destOrd="0" presId="urn:microsoft.com/office/officeart/2005/8/layout/orgChart1"/>
    <dgm:cxn modelId="{5D9FA79E-7E8B-488A-AAF1-DC5652D2F7BA}" type="presOf" srcId="{D4DE8F62-AEEC-49D3-A01C-1987B5D8DDA1}" destId="{B303A79C-4D29-414E-9D83-4C9C6C3D216A}" srcOrd="0" destOrd="0" presId="urn:microsoft.com/office/officeart/2005/8/layout/orgChart1"/>
    <dgm:cxn modelId="{C28774CE-2198-464B-8667-C4D2086E04B4}" type="presOf" srcId="{77AE6A84-1046-4890-92CD-5D21D2948104}" destId="{27DA97E1-D499-4550-BD7C-71CD7E3663C2}" srcOrd="0" destOrd="0" presId="urn:microsoft.com/office/officeart/2005/8/layout/orgChart1"/>
    <dgm:cxn modelId="{0A42218D-7B4D-478D-8147-F8E9FF9E381B}" srcId="{77AE6A84-1046-4890-92CD-5D21D2948104}" destId="{4A00EAFB-6F01-48C0-A1E7-7A0F2502296E}" srcOrd="2" destOrd="0" parTransId="{04902B9E-295E-44B9-867A-57FCC1F226E6}" sibTransId="{D1AAE481-9256-494A-A0AE-8947466A6EAB}"/>
    <dgm:cxn modelId="{37727FCC-03D2-4BB4-AEB1-AFF2B0DCA34B}" type="presOf" srcId="{457D90AB-CEE9-4961-9758-21371401F629}" destId="{4CF50E04-3EAA-4B0E-BB6E-076FDC6FC471}" srcOrd="0" destOrd="0" presId="urn:microsoft.com/office/officeart/2005/8/layout/orgChart1"/>
    <dgm:cxn modelId="{0C8111DC-8218-41FF-9DFB-D81EE7EE9458}" srcId="{1B74747C-4711-4193-A000-4AA3F5C34948}" destId="{3C93027F-5124-4FDA-A28D-59105AAFC5B2}" srcOrd="0" destOrd="0" parTransId="{C135541A-96E6-4491-BE6C-BAFA26770D5F}" sibTransId="{28BF0CF4-B7BB-4DDC-B1BD-1868C6DC4BA7}"/>
    <dgm:cxn modelId="{8322D6BB-7104-493A-BF1B-6FE3E5E070CD}" srcId="{3C93027F-5124-4FDA-A28D-59105AAFC5B2}" destId="{3B3F0378-4C8E-4B80-B0C5-7149BC30527B}" srcOrd="1" destOrd="0" parTransId="{BB39FEF4-CDA8-45B3-B018-8A96F74D7B47}" sibTransId="{2028954E-813A-48DA-A7EB-ABE5B4441576}"/>
    <dgm:cxn modelId="{4510DBBB-B1D3-4FB9-97E0-7434DDE92C12}" type="presOf" srcId="{E08A7C59-EB51-44CD-B7A1-223961785704}" destId="{410F4630-7979-40CC-ADC5-E9C38557D088}" srcOrd="0" destOrd="0" presId="urn:microsoft.com/office/officeart/2005/8/layout/orgChart1"/>
    <dgm:cxn modelId="{B377A5DC-F703-4B1F-8E5D-FF3340A33B27}" type="presOf" srcId="{E6F58FE8-6576-4E60-A74B-258AD327D6FA}" destId="{F05816EF-8991-403A-90BB-1ED04202EAA0}" srcOrd="1" destOrd="0" presId="urn:microsoft.com/office/officeart/2005/8/layout/orgChart1"/>
    <dgm:cxn modelId="{C86BE460-79BF-4E1E-9FFD-1B53A337CBC3}" srcId="{77AE6A84-1046-4890-92CD-5D21D2948104}" destId="{5BAD9CB4-B790-41EB-8164-6372F567BB58}" srcOrd="0" destOrd="0" parTransId="{C4ADF1B8-759C-4346-B8C3-8FAFFCEC8796}" sibTransId="{61F3B412-F6D6-4574-A38A-6303BD101B3A}"/>
    <dgm:cxn modelId="{73A8D256-C709-4709-A8CE-062E351654ED}" srcId="{3B3F0378-4C8E-4B80-B0C5-7149BC30527B}" destId="{4BAF6D40-5B3E-4C79-BBBE-9CBBC72370A8}" srcOrd="0" destOrd="0" parTransId="{BD3D16E9-B60F-46A8-9E35-202C608D368A}" sibTransId="{0E8635AD-D599-42F4-B3AB-0EA539D6EF2A}"/>
    <dgm:cxn modelId="{ADDA6FA5-D320-49A1-A22C-FF1752031C58}" srcId="{3B3F0378-4C8E-4B80-B0C5-7149BC30527B}" destId="{6616B32A-7B7C-4F02-956D-6F7508CABC0E}" srcOrd="3" destOrd="0" parTransId="{7427BC16-3EEB-4562-8308-3013C0229809}" sibTransId="{DAD9C197-30BE-4643-AC17-151E3A09F597}"/>
    <dgm:cxn modelId="{A1BBE2BE-4896-4A6B-B3FD-AC2D349EB5A2}" srcId="{77AE6A84-1046-4890-92CD-5D21D2948104}" destId="{FC1992F2-F33E-4ED8-B874-5A6C4D734BC9}" srcOrd="4" destOrd="0" parTransId="{D4DE8F62-AEEC-49D3-A01C-1987B5D8DDA1}" sibTransId="{76CD2949-8BC7-4A23-BB55-F0D6FE0E4B06}"/>
    <dgm:cxn modelId="{9FAF9903-F097-4E1A-9EEC-D43C9B2D76AE}" type="presOf" srcId="{7F9E6954-21A1-4BEA-8244-FFC6AFB4CB30}" destId="{8FFC8B96-0678-447A-82C6-CD5DEB7EC6E3}" srcOrd="1" destOrd="0" presId="urn:microsoft.com/office/officeart/2005/8/layout/orgChart1"/>
    <dgm:cxn modelId="{8FDB4CBA-85CF-4092-B4F9-8FFD27292DCE}" type="presOf" srcId="{5BAD9CB4-B790-41EB-8164-6372F567BB58}" destId="{4F03FF50-A24D-4335-91CE-93AB631A1F9C}" srcOrd="0" destOrd="0" presId="urn:microsoft.com/office/officeart/2005/8/layout/orgChart1"/>
    <dgm:cxn modelId="{87A85EE7-6F15-409D-90D7-D9A71017ECC9}" type="presOf" srcId="{FC1992F2-F33E-4ED8-B874-5A6C4D734BC9}" destId="{064413AE-9489-4D2B-9A0B-8FAAB544F118}" srcOrd="1" destOrd="0" presId="urn:microsoft.com/office/officeart/2005/8/layout/orgChart1"/>
    <dgm:cxn modelId="{CF1E920D-6BA6-4E34-88FC-8F4564E32576}" type="presOf" srcId="{7F9E6954-21A1-4BEA-8244-FFC6AFB4CB30}" destId="{664C40B3-7CF0-4CC9-9D8C-A59490104E72}" srcOrd="0" destOrd="0" presId="urn:microsoft.com/office/officeart/2005/8/layout/orgChart1"/>
    <dgm:cxn modelId="{55363777-4E87-43C5-8B62-7E8E221FD77D}" type="presOf" srcId="{5BAD9CB4-B790-41EB-8164-6372F567BB58}" destId="{AF0446F8-5BF0-4323-A1A8-7488D19914D3}" srcOrd="1" destOrd="0" presId="urn:microsoft.com/office/officeart/2005/8/layout/orgChart1"/>
    <dgm:cxn modelId="{C57FF3CA-0C1C-44A0-ADFD-CAAABD2A89A1}" srcId="{3B3F0378-4C8E-4B80-B0C5-7149BC30527B}" destId="{7F9E6954-21A1-4BEA-8244-FFC6AFB4CB30}" srcOrd="1" destOrd="0" parTransId="{A005A56F-774C-4BE4-97CF-945EC22E5589}" sibTransId="{35BF851F-EEB3-46D5-AC74-453983C4F0B8}"/>
    <dgm:cxn modelId="{9476D675-2AD5-4AEC-8A0D-FCF811F0235A}" type="presOf" srcId="{4BAF6D40-5B3E-4C79-BBBE-9CBBC72370A8}" destId="{4AEF5635-3ECA-425B-8B5B-C80EA4BE98C6}" srcOrd="1" destOrd="0" presId="urn:microsoft.com/office/officeart/2005/8/layout/orgChart1"/>
    <dgm:cxn modelId="{22BFC3ED-96BF-4C3F-97CE-6F0BD7A91D1C}" type="presOf" srcId="{B7211573-1C90-48FB-8673-7E3955482ADC}" destId="{6845A2D9-2A32-45A0-97E9-65E937F8FC0E}" srcOrd="0" destOrd="0" presId="urn:microsoft.com/office/officeart/2005/8/layout/orgChart1"/>
    <dgm:cxn modelId="{2922B88B-D28C-439F-AACA-616419E6084E}" type="presParOf" srcId="{6B896D93-1F7D-448F-A4E4-5E9A108A7D41}" destId="{EC02EF57-75EC-4FBF-959A-FDC23E59C19C}" srcOrd="0" destOrd="0" presId="urn:microsoft.com/office/officeart/2005/8/layout/orgChart1"/>
    <dgm:cxn modelId="{611EBD5A-8B1E-428E-83C1-489FD6138890}" type="presParOf" srcId="{EC02EF57-75EC-4FBF-959A-FDC23E59C19C}" destId="{8C5C9456-B641-494D-AF5A-0BA2F8B05DDB}" srcOrd="0" destOrd="0" presId="urn:microsoft.com/office/officeart/2005/8/layout/orgChart1"/>
    <dgm:cxn modelId="{3395AFCD-6234-4CB4-A21E-9F5FD9F275F8}" type="presParOf" srcId="{8C5C9456-B641-494D-AF5A-0BA2F8B05DDB}" destId="{E1602870-4DCC-4E82-978C-E4447D20716B}" srcOrd="0" destOrd="0" presId="urn:microsoft.com/office/officeart/2005/8/layout/orgChart1"/>
    <dgm:cxn modelId="{46CD8824-628B-4390-813C-6693F255F2B7}" type="presParOf" srcId="{8C5C9456-B641-494D-AF5A-0BA2F8B05DDB}" destId="{0C4E78BC-4E6A-433B-9805-B3C571CA7E03}" srcOrd="1" destOrd="0" presId="urn:microsoft.com/office/officeart/2005/8/layout/orgChart1"/>
    <dgm:cxn modelId="{600FECF8-B71E-4CFA-82BB-4A41A725BFD0}" type="presParOf" srcId="{EC02EF57-75EC-4FBF-959A-FDC23E59C19C}" destId="{5CB75A65-AF8D-4CED-B485-2C2D6B7C3551}" srcOrd="1" destOrd="0" presId="urn:microsoft.com/office/officeart/2005/8/layout/orgChart1"/>
    <dgm:cxn modelId="{DAABC546-03F1-4280-95EA-F4741308F573}" type="presParOf" srcId="{5CB75A65-AF8D-4CED-B485-2C2D6B7C3551}" destId="{4CF50E04-3EAA-4B0E-BB6E-076FDC6FC471}" srcOrd="0" destOrd="0" presId="urn:microsoft.com/office/officeart/2005/8/layout/orgChart1"/>
    <dgm:cxn modelId="{461C5C84-8DB1-40FF-81CE-3230029F07B1}" type="presParOf" srcId="{5CB75A65-AF8D-4CED-B485-2C2D6B7C3551}" destId="{125B1FEC-12DC-4EEE-9560-8779F18F620B}" srcOrd="1" destOrd="0" presId="urn:microsoft.com/office/officeart/2005/8/layout/orgChart1"/>
    <dgm:cxn modelId="{C0424BFD-F70E-457E-8EA0-A3353C399B5A}" type="presParOf" srcId="{125B1FEC-12DC-4EEE-9560-8779F18F620B}" destId="{AD5D4E9C-DABC-4BFB-BB2A-8F583621525A}" srcOrd="0" destOrd="0" presId="urn:microsoft.com/office/officeart/2005/8/layout/orgChart1"/>
    <dgm:cxn modelId="{AE65B34B-2043-412E-922F-48A8691C04B1}" type="presParOf" srcId="{AD5D4E9C-DABC-4BFB-BB2A-8F583621525A}" destId="{27DA97E1-D499-4550-BD7C-71CD7E3663C2}" srcOrd="0" destOrd="0" presId="urn:microsoft.com/office/officeart/2005/8/layout/orgChart1"/>
    <dgm:cxn modelId="{6B24C782-E7FE-4945-BD0E-AD3793159DD5}" type="presParOf" srcId="{AD5D4E9C-DABC-4BFB-BB2A-8F583621525A}" destId="{9D6AE62D-359A-4F56-A710-52B2D4A22973}" srcOrd="1" destOrd="0" presId="urn:microsoft.com/office/officeart/2005/8/layout/orgChart1"/>
    <dgm:cxn modelId="{829C5055-2D6A-4107-889A-521447386ECC}" type="presParOf" srcId="{125B1FEC-12DC-4EEE-9560-8779F18F620B}" destId="{0EA01628-886C-425E-BB0B-36FFE3D798D3}" srcOrd="1" destOrd="0" presId="urn:microsoft.com/office/officeart/2005/8/layout/orgChart1"/>
    <dgm:cxn modelId="{1492C380-A9DD-4E08-B07B-288400745702}" type="presParOf" srcId="{0EA01628-886C-425E-BB0B-36FFE3D798D3}" destId="{E20E5371-F01D-465B-9846-7DB48A9C7345}" srcOrd="0" destOrd="0" presId="urn:microsoft.com/office/officeart/2005/8/layout/orgChart1"/>
    <dgm:cxn modelId="{65588C17-B78D-43F3-BA21-C393F7094A04}" type="presParOf" srcId="{0EA01628-886C-425E-BB0B-36FFE3D798D3}" destId="{638AF7F5-5C3B-44BF-A6BE-698DCA0DB9E2}" srcOrd="1" destOrd="0" presId="urn:microsoft.com/office/officeart/2005/8/layout/orgChart1"/>
    <dgm:cxn modelId="{E93E61A6-54D8-4608-A24B-643638735D07}" type="presParOf" srcId="{638AF7F5-5C3B-44BF-A6BE-698DCA0DB9E2}" destId="{0FBC7C84-9C72-4F73-BF49-64ED1D3214B9}" srcOrd="0" destOrd="0" presId="urn:microsoft.com/office/officeart/2005/8/layout/orgChart1"/>
    <dgm:cxn modelId="{1AC9D775-23DF-49B6-9B11-92635FA6E050}" type="presParOf" srcId="{0FBC7C84-9C72-4F73-BF49-64ED1D3214B9}" destId="{4F03FF50-A24D-4335-91CE-93AB631A1F9C}" srcOrd="0" destOrd="0" presId="urn:microsoft.com/office/officeart/2005/8/layout/orgChart1"/>
    <dgm:cxn modelId="{CBA15F02-88AC-4362-A774-BD781B3301B2}" type="presParOf" srcId="{0FBC7C84-9C72-4F73-BF49-64ED1D3214B9}" destId="{AF0446F8-5BF0-4323-A1A8-7488D19914D3}" srcOrd="1" destOrd="0" presId="urn:microsoft.com/office/officeart/2005/8/layout/orgChart1"/>
    <dgm:cxn modelId="{34BEB6B1-4FEF-4ED4-9370-88B8D011272B}" type="presParOf" srcId="{638AF7F5-5C3B-44BF-A6BE-698DCA0DB9E2}" destId="{39706BCE-07C3-48E4-A51F-9948CEDD987C}" srcOrd="1" destOrd="0" presId="urn:microsoft.com/office/officeart/2005/8/layout/orgChart1"/>
    <dgm:cxn modelId="{353539CA-B1F4-4378-86F8-5DB1799AA554}" type="presParOf" srcId="{638AF7F5-5C3B-44BF-A6BE-698DCA0DB9E2}" destId="{1CA8252F-8769-4FE6-8DE0-5D3B9C2493D3}" srcOrd="2" destOrd="0" presId="urn:microsoft.com/office/officeart/2005/8/layout/orgChart1"/>
    <dgm:cxn modelId="{0C86BE81-0BB0-445F-B8D6-4878E8781E98}" type="presParOf" srcId="{0EA01628-886C-425E-BB0B-36FFE3D798D3}" destId="{B6ECA0BB-9311-4A7A-95EC-4E555B237339}" srcOrd="2" destOrd="0" presId="urn:microsoft.com/office/officeart/2005/8/layout/orgChart1"/>
    <dgm:cxn modelId="{DDAC9696-6280-4931-84D2-31303A7C38E6}" type="presParOf" srcId="{0EA01628-886C-425E-BB0B-36FFE3D798D3}" destId="{04B52B8E-466E-4065-AF52-60061DA8E397}" srcOrd="3" destOrd="0" presId="urn:microsoft.com/office/officeart/2005/8/layout/orgChart1"/>
    <dgm:cxn modelId="{86A22143-0A41-46C9-BB3D-02B07EC844BB}" type="presParOf" srcId="{04B52B8E-466E-4065-AF52-60061DA8E397}" destId="{D7B5027D-1AE1-4E9A-86EB-5311EFF253A4}" srcOrd="0" destOrd="0" presId="urn:microsoft.com/office/officeart/2005/8/layout/orgChart1"/>
    <dgm:cxn modelId="{A354BDBE-2E62-45B7-9A76-31B24FF900B6}" type="presParOf" srcId="{D7B5027D-1AE1-4E9A-86EB-5311EFF253A4}" destId="{410F4630-7979-40CC-ADC5-E9C38557D088}" srcOrd="0" destOrd="0" presId="urn:microsoft.com/office/officeart/2005/8/layout/orgChart1"/>
    <dgm:cxn modelId="{9C2BAD99-7C37-4FCF-92AE-5F1CA6B6F6FE}" type="presParOf" srcId="{D7B5027D-1AE1-4E9A-86EB-5311EFF253A4}" destId="{5D23CC61-D629-482B-A320-A733FF6B569A}" srcOrd="1" destOrd="0" presId="urn:microsoft.com/office/officeart/2005/8/layout/orgChart1"/>
    <dgm:cxn modelId="{3250E7AF-301A-4E0A-8846-12CA9B506516}" type="presParOf" srcId="{04B52B8E-466E-4065-AF52-60061DA8E397}" destId="{E5881B40-CC9E-4A21-98E9-1826BE52302A}" srcOrd="1" destOrd="0" presId="urn:microsoft.com/office/officeart/2005/8/layout/orgChart1"/>
    <dgm:cxn modelId="{D5A75E6D-4F5B-4B69-A395-311F97145656}" type="presParOf" srcId="{04B52B8E-466E-4065-AF52-60061DA8E397}" destId="{C5833DAF-53A8-405F-B2A1-D6D30B00CD42}" srcOrd="2" destOrd="0" presId="urn:microsoft.com/office/officeart/2005/8/layout/orgChart1"/>
    <dgm:cxn modelId="{F957D151-025D-43B6-931A-A5062E9AA282}" type="presParOf" srcId="{0EA01628-886C-425E-BB0B-36FFE3D798D3}" destId="{16101411-DAD1-4321-98C7-850BA0CEC288}" srcOrd="4" destOrd="0" presId="urn:microsoft.com/office/officeart/2005/8/layout/orgChart1"/>
    <dgm:cxn modelId="{804AE344-EDF2-4F2E-9F2F-63130B805519}" type="presParOf" srcId="{0EA01628-886C-425E-BB0B-36FFE3D798D3}" destId="{8658998B-3162-456B-9ED7-9174818939BB}" srcOrd="5" destOrd="0" presId="urn:microsoft.com/office/officeart/2005/8/layout/orgChart1"/>
    <dgm:cxn modelId="{BB236786-2A9A-4030-BFA5-8BA5F0E3459D}" type="presParOf" srcId="{8658998B-3162-456B-9ED7-9174818939BB}" destId="{9F44E609-CC90-4FCF-8E6A-7971588EE213}" srcOrd="0" destOrd="0" presId="urn:microsoft.com/office/officeart/2005/8/layout/orgChart1"/>
    <dgm:cxn modelId="{BAFEC380-C9D8-49F1-B4AA-E6CF8F0178B9}" type="presParOf" srcId="{9F44E609-CC90-4FCF-8E6A-7971588EE213}" destId="{033E30BF-BEC5-44C0-909A-71BD5F9E4BC7}" srcOrd="0" destOrd="0" presId="urn:microsoft.com/office/officeart/2005/8/layout/orgChart1"/>
    <dgm:cxn modelId="{860F8671-1B05-4C87-82B4-F98B54E3355B}" type="presParOf" srcId="{9F44E609-CC90-4FCF-8E6A-7971588EE213}" destId="{6D74C412-650F-4CFF-AEDC-2D3DD5DFD26C}" srcOrd="1" destOrd="0" presId="urn:microsoft.com/office/officeart/2005/8/layout/orgChart1"/>
    <dgm:cxn modelId="{830409E6-F79C-4EE7-B854-837B35B6152B}" type="presParOf" srcId="{8658998B-3162-456B-9ED7-9174818939BB}" destId="{4E1FEEEF-37A0-404A-A645-26451A5AA3B1}" srcOrd="1" destOrd="0" presId="urn:microsoft.com/office/officeart/2005/8/layout/orgChart1"/>
    <dgm:cxn modelId="{8AD45314-7EBC-4D6D-9D0D-52D20F3721B2}" type="presParOf" srcId="{8658998B-3162-456B-9ED7-9174818939BB}" destId="{13791DE1-37F5-4D8F-963E-1BA28C13BE6F}" srcOrd="2" destOrd="0" presId="urn:microsoft.com/office/officeart/2005/8/layout/orgChart1"/>
    <dgm:cxn modelId="{391A7E5A-37B2-46DB-AA61-09C1F6E477AA}" type="presParOf" srcId="{0EA01628-886C-425E-BB0B-36FFE3D798D3}" destId="{D1544ACE-AF3F-4068-8DEA-856E14C2D408}" srcOrd="6" destOrd="0" presId="urn:microsoft.com/office/officeart/2005/8/layout/orgChart1"/>
    <dgm:cxn modelId="{6ED7AF16-F4BE-45F3-81E0-9988C5FD4E06}" type="presParOf" srcId="{0EA01628-886C-425E-BB0B-36FFE3D798D3}" destId="{BD52C716-26FE-4803-B082-7893E156ECCC}" srcOrd="7" destOrd="0" presId="urn:microsoft.com/office/officeart/2005/8/layout/orgChart1"/>
    <dgm:cxn modelId="{332230BC-8521-4629-879F-D57DBBFC7F5A}" type="presParOf" srcId="{BD52C716-26FE-4803-B082-7893E156ECCC}" destId="{917A1302-D3DF-4461-BCC8-B4312114EBA6}" srcOrd="0" destOrd="0" presId="urn:microsoft.com/office/officeart/2005/8/layout/orgChart1"/>
    <dgm:cxn modelId="{385D334A-1F59-4C7D-B349-FE101241D5D1}" type="presParOf" srcId="{917A1302-D3DF-4461-BCC8-B4312114EBA6}" destId="{74637E1E-BFFE-4EBB-9C68-EA56C6B08875}" srcOrd="0" destOrd="0" presId="urn:microsoft.com/office/officeart/2005/8/layout/orgChart1"/>
    <dgm:cxn modelId="{452574C2-EF5A-488A-8DED-3EDE452F8B41}" type="presParOf" srcId="{917A1302-D3DF-4461-BCC8-B4312114EBA6}" destId="{C9D7AB45-828A-4818-A6E2-42167148F860}" srcOrd="1" destOrd="0" presId="urn:microsoft.com/office/officeart/2005/8/layout/orgChart1"/>
    <dgm:cxn modelId="{8B375E32-84EC-4985-89E2-61EC10271052}" type="presParOf" srcId="{BD52C716-26FE-4803-B082-7893E156ECCC}" destId="{ACDCE693-7B19-4E19-9F27-29EDCA1A0FE0}" srcOrd="1" destOrd="0" presId="urn:microsoft.com/office/officeart/2005/8/layout/orgChart1"/>
    <dgm:cxn modelId="{1259CA52-E1BD-4148-8A67-239AB9087108}" type="presParOf" srcId="{BD52C716-26FE-4803-B082-7893E156ECCC}" destId="{6D6750BA-C5EC-4F0B-A7F3-71F9AB3DC16A}" srcOrd="2" destOrd="0" presId="urn:microsoft.com/office/officeart/2005/8/layout/orgChart1"/>
    <dgm:cxn modelId="{5308E5CE-18BF-4B47-9F0E-43FC4AF7617A}" type="presParOf" srcId="{0EA01628-886C-425E-BB0B-36FFE3D798D3}" destId="{B303A79C-4D29-414E-9D83-4C9C6C3D216A}" srcOrd="8" destOrd="0" presId="urn:microsoft.com/office/officeart/2005/8/layout/orgChart1"/>
    <dgm:cxn modelId="{9A92F12A-0708-46FE-815D-F32E49608AF6}" type="presParOf" srcId="{0EA01628-886C-425E-BB0B-36FFE3D798D3}" destId="{04BFAB5D-CB2E-4278-BE13-5D45ABAAC872}" srcOrd="9" destOrd="0" presId="urn:microsoft.com/office/officeart/2005/8/layout/orgChart1"/>
    <dgm:cxn modelId="{6C96326D-1B99-400D-8276-36E12578CCF1}" type="presParOf" srcId="{04BFAB5D-CB2E-4278-BE13-5D45ABAAC872}" destId="{A59D574E-FF56-4C13-9F83-E36F78B1E2EF}" srcOrd="0" destOrd="0" presId="urn:microsoft.com/office/officeart/2005/8/layout/orgChart1"/>
    <dgm:cxn modelId="{392F6FB3-8651-4DFF-ADB5-6F88B28CB571}" type="presParOf" srcId="{A59D574E-FF56-4C13-9F83-E36F78B1E2EF}" destId="{E664BC71-5459-4102-8344-754A3921D744}" srcOrd="0" destOrd="0" presId="urn:microsoft.com/office/officeart/2005/8/layout/orgChart1"/>
    <dgm:cxn modelId="{9EF5FCE8-8E95-4968-AB55-D32A2DE3750D}" type="presParOf" srcId="{A59D574E-FF56-4C13-9F83-E36F78B1E2EF}" destId="{064413AE-9489-4D2B-9A0B-8FAAB544F118}" srcOrd="1" destOrd="0" presId="urn:microsoft.com/office/officeart/2005/8/layout/orgChart1"/>
    <dgm:cxn modelId="{D62569E4-959D-4D86-99FF-1D9F6C788B92}" type="presParOf" srcId="{04BFAB5D-CB2E-4278-BE13-5D45ABAAC872}" destId="{A00A4C99-7A99-4DF3-95A7-93B0B2685DC9}" srcOrd="1" destOrd="0" presId="urn:microsoft.com/office/officeart/2005/8/layout/orgChart1"/>
    <dgm:cxn modelId="{E3A64219-42BD-4D9B-A9B8-3AC99894718B}" type="presParOf" srcId="{04BFAB5D-CB2E-4278-BE13-5D45ABAAC872}" destId="{3DC09528-7EB7-4AC7-BB5A-D53194EC3EDE}" srcOrd="2" destOrd="0" presId="urn:microsoft.com/office/officeart/2005/8/layout/orgChart1"/>
    <dgm:cxn modelId="{AE73918F-027D-40A2-B02E-F35F6ADB2585}" type="presParOf" srcId="{125B1FEC-12DC-4EEE-9560-8779F18F620B}" destId="{FFB28067-E249-493B-B27E-42E7FFD69905}" srcOrd="2" destOrd="0" presId="urn:microsoft.com/office/officeart/2005/8/layout/orgChart1"/>
    <dgm:cxn modelId="{9910B540-F586-46CC-8BCA-500863022C2F}" type="presParOf" srcId="{5CB75A65-AF8D-4CED-B485-2C2D6B7C3551}" destId="{CFE971D3-940F-4769-B2A2-F36E91B5CBC8}" srcOrd="2" destOrd="0" presId="urn:microsoft.com/office/officeart/2005/8/layout/orgChart1"/>
    <dgm:cxn modelId="{7560DA43-14A2-4B39-8244-54267D306B49}" type="presParOf" srcId="{5CB75A65-AF8D-4CED-B485-2C2D6B7C3551}" destId="{5076C971-9600-4795-9FC8-7E8E0491E769}" srcOrd="3" destOrd="0" presId="urn:microsoft.com/office/officeart/2005/8/layout/orgChart1"/>
    <dgm:cxn modelId="{DEF245D4-29D5-4EB9-8BDA-9C8CAF14A6D5}" type="presParOf" srcId="{5076C971-9600-4795-9FC8-7E8E0491E769}" destId="{AC487E65-7217-4678-82D7-F56332DE6295}" srcOrd="0" destOrd="0" presId="urn:microsoft.com/office/officeart/2005/8/layout/orgChart1"/>
    <dgm:cxn modelId="{E6BCEDD5-8F43-4CC7-871B-168D040E7242}" type="presParOf" srcId="{AC487E65-7217-4678-82D7-F56332DE6295}" destId="{E8813D2F-6797-4004-BF45-6A01B358A849}" srcOrd="0" destOrd="0" presId="urn:microsoft.com/office/officeart/2005/8/layout/orgChart1"/>
    <dgm:cxn modelId="{E318664F-A63E-4175-9C55-86113ED1C2AD}" type="presParOf" srcId="{AC487E65-7217-4678-82D7-F56332DE6295}" destId="{FC8A2B8C-520A-4E0A-A014-B8EA842940B7}" srcOrd="1" destOrd="0" presId="urn:microsoft.com/office/officeart/2005/8/layout/orgChart1"/>
    <dgm:cxn modelId="{E8F26F5F-4F2B-47AD-8F99-AF089BD36F49}" type="presParOf" srcId="{5076C971-9600-4795-9FC8-7E8E0491E769}" destId="{9A14B566-9139-4BE8-82F1-8805305F0D07}" srcOrd="1" destOrd="0" presId="urn:microsoft.com/office/officeart/2005/8/layout/orgChart1"/>
    <dgm:cxn modelId="{CF04BABF-E27D-4F4A-84D8-C1FD99FF8CBE}" type="presParOf" srcId="{9A14B566-9139-4BE8-82F1-8805305F0D07}" destId="{82CE53C3-52A0-4A95-9ED6-77B388C414AE}" srcOrd="0" destOrd="0" presId="urn:microsoft.com/office/officeart/2005/8/layout/orgChart1"/>
    <dgm:cxn modelId="{0CB670E7-812D-4F97-90E0-7B476D101068}" type="presParOf" srcId="{9A14B566-9139-4BE8-82F1-8805305F0D07}" destId="{2FFB2E69-EDB2-45D3-90EE-5DB40BC05DFC}" srcOrd="1" destOrd="0" presId="urn:microsoft.com/office/officeart/2005/8/layout/orgChart1"/>
    <dgm:cxn modelId="{58609880-2948-4BC0-B858-D4193111B932}" type="presParOf" srcId="{2FFB2E69-EDB2-45D3-90EE-5DB40BC05DFC}" destId="{E45904B1-C84C-46C5-8EAD-A2B9CF59E861}" srcOrd="0" destOrd="0" presId="urn:microsoft.com/office/officeart/2005/8/layout/orgChart1"/>
    <dgm:cxn modelId="{C93F9769-0F52-4FB6-8BE0-302205899D62}" type="presParOf" srcId="{E45904B1-C84C-46C5-8EAD-A2B9CF59E861}" destId="{65728349-543D-4E46-927F-CA8B5F0D5BCB}" srcOrd="0" destOrd="0" presId="urn:microsoft.com/office/officeart/2005/8/layout/orgChart1"/>
    <dgm:cxn modelId="{A1D34F3F-8BA4-4BA2-92BA-6DD10F93D4A3}" type="presParOf" srcId="{E45904B1-C84C-46C5-8EAD-A2B9CF59E861}" destId="{4AEF5635-3ECA-425B-8B5B-C80EA4BE98C6}" srcOrd="1" destOrd="0" presId="urn:microsoft.com/office/officeart/2005/8/layout/orgChart1"/>
    <dgm:cxn modelId="{5ECA892E-8D0A-4070-8E55-9D612B2C7387}" type="presParOf" srcId="{2FFB2E69-EDB2-45D3-90EE-5DB40BC05DFC}" destId="{A5556356-7830-486B-9FCE-DB2C66FB7DD9}" srcOrd="1" destOrd="0" presId="urn:microsoft.com/office/officeart/2005/8/layout/orgChart1"/>
    <dgm:cxn modelId="{73A04769-AC46-41C1-AED9-C6405755ED43}" type="presParOf" srcId="{2FFB2E69-EDB2-45D3-90EE-5DB40BC05DFC}" destId="{057F4D7A-E6C3-488D-8C8A-6C8B2DD40DE6}" srcOrd="2" destOrd="0" presId="urn:microsoft.com/office/officeart/2005/8/layout/orgChart1"/>
    <dgm:cxn modelId="{E4261B10-A710-4E1B-9E00-7868F01A9654}" type="presParOf" srcId="{9A14B566-9139-4BE8-82F1-8805305F0D07}" destId="{20899847-00A6-451B-96F3-82FCD11CEC46}" srcOrd="2" destOrd="0" presId="urn:microsoft.com/office/officeart/2005/8/layout/orgChart1"/>
    <dgm:cxn modelId="{EA316248-6F59-4D01-BDDF-6E860630C2B7}" type="presParOf" srcId="{9A14B566-9139-4BE8-82F1-8805305F0D07}" destId="{4115C525-E491-4181-9B33-404762A20FC5}" srcOrd="3" destOrd="0" presId="urn:microsoft.com/office/officeart/2005/8/layout/orgChart1"/>
    <dgm:cxn modelId="{DAA22B18-1A6A-4FD5-B141-348BC8CE8334}" type="presParOf" srcId="{4115C525-E491-4181-9B33-404762A20FC5}" destId="{08F647CA-A403-4F02-9506-B7FEE9FF9621}" srcOrd="0" destOrd="0" presId="urn:microsoft.com/office/officeart/2005/8/layout/orgChart1"/>
    <dgm:cxn modelId="{AB5829EE-8AED-4C23-BD6F-53FC00CF3650}" type="presParOf" srcId="{08F647CA-A403-4F02-9506-B7FEE9FF9621}" destId="{664C40B3-7CF0-4CC9-9D8C-A59490104E72}" srcOrd="0" destOrd="0" presId="urn:microsoft.com/office/officeart/2005/8/layout/orgChart1"/>
    <dgm:cxn modelId="{B0CCDE3B-65F9-49BE-92C3-A4263C4F8097}" type="presParOf" srcId="{08F647CA-A403-4F02-9506-B7FEE9FF9621}" destId="{8FFC8B96-0678-447A-82C6-CD5DEB7EC6E3}" srcOrd="1" destOrd="0" presId="urn:microsoft.com/office/officeart/2005/8/layout/orgChart1"/>
    <dgm:cxn modelId="{F52B28FD-EBA1-4174-BFA5-D31E85CF64B0}" type="presParOf" srcId="{4115C525-E491-4181-9B33-404762A20FC5}" destId="{9BA0049D-3502-41C3-B118-722DD9D70DB2}" srcOrd="1" destOrd="0" presId="urn:microsoft.com/office/officeart/2005/8/layout/orgChart1"/>
    <dgm:cxn modelId="{A8D7D701-A67C-4472-A4BF-DE5556B547FB}" type="presParOf" srcId="{4115C525-E491-4181-9B33-404762A20FC5}" destId="{878D77A5-00C3-402A-B3F6-8B1A816FDCE9}" srcOrd="2" destOrd="0" presId="urn:microsoft.com/office/officeart/2005/8/layout/orgChart1"/>
    <dgm:cxn modelId="{DD42ED63-7182-4B18-8347-18A6DF3B0BD2}" type="presParOf" srcId="{9A14B566-9139-4BE8-82F1-8805305F0D07}" destId="{6845A2D9-2A32-45A0-97E9-65E937F8FC0E}" srcOrd="4" destOrd="0" presId="urn:microsoft.com/office/officeart/2005/8/layout/orgChart1"/>
    <dgm:cxn modelId="{B413F433-BE34-4BAB-BC4F-7666EF57AD50}" type="presParOf" srcId="{9A14B566-9139-4BE8-82F1-8805305F0D07}" destId="{0840A815-41D7-41F6-8669-91D5A8763459}" srcOrd="5" destOrd="0" presId="urn:microsoft.com/office/officeart/2005/8/layout/orgChart1"/>
    <dgm:cxn modelId="{576E443B-3EFE-4610-91CB-60D781CC99CE}" type="presParOf" srcId="{0840A815-41D7-41F6-8669-91D5A8763459}" destId="{2509EB95-D860-4BEC-BE30-A6964958A085}" srcOrd="0" destOrd="0" presId="urn:microsoft.com/office/officeart/2005/8/layout/orgChart1"/>
    <dgm:cxn modelId="{0317498A-059B-428B-80DC-F2F8C62C3A4C}" type="presParOf" srcId="{2509EB95-D860-4BEC-BE30-A6964958A085}" destId="{89FB965F-87AD-4DC5-8A44-BF7FE4B66E9B}" srcOrd="0" destOrd="0" presId="urn:microsoft.com/office/officeart/2005/8/layout/orgChart1"/>
    <dgm:cxn modelId="{940F012E-EAA0-4FC3-B21B-47B537857C8E}" type="presParOf" srcId="{2509EB95-D860-4BEC-BE30-A6964958A085}" destId="{F05816EF-8991-403A-90BB-1ED04202EAA0}" srcOrd="1" destOrd="0" presId="urn:microsoft.com/office/officeart/2005/8/layout/orgChart1"/>
    <dgm:cxn modelId="{B0F371B7-EB6F-465F-A519-AD904FD3595B}" type="presParOf" srcId="{0840A815-41D7-41F6-8669-91D5A8763459}" destId="{71F3593C-8ED1-488C-BCCF-EE2353D9453E}" srcOrd="1" destOrd="0" presId="urn:microsoft.com/office/officeart/2005/8/layout/orgChart1"/>
    <dgm:cxn modelId="{90106A72-2F29-497D-84DF-88AE2C912F24}" type="presParOf" srcId="{0840A815-41D7-41F6-8669-91D5A8763459}" destId="{2CA60BB4-8FB9-4990-BEFF-F9706539DB18}" srcOrd="2" destOrd="0" presId="urn:microsoft.com/office/officeart/2005/8/layout/orgChart1"/>
    <dgm:cxn modelId="{591E2FEB-4055-4EBA-97C7-8F4A0F5FF305}" type="presParOf" srcId="{9A14B566-9139-4BE8-82F1-8805305F0D07}" destId="{BF733F09-3A4D-4ACD-9229-25BE2722EAB7}" srcOrd="6" destOrd="0" presId="urn:microsoft.com/office/officeart/2005/8/layout/orgChart1"/>
    <dgm:cxn modelId="{1ADD8C14-DE41-41AB-B218-30B5B39AC9F9}" type="presParOf" srcId="{9A14B566-9139-4BE8-82F1-8805305F0D07}" destId="{0928B586-BA3D-4A8D-81D2-38B765E9F899}" srcOrd="7" destOrd="0" presId="urn:microsoft.com/office/officeart/2005/8/layout/orgChart1"/>
    <dgm:cxn modelId="{8FB80064-CB10-48B0-9479-A43C98AEAAD2}" type="presParOf" srcId="{0928B586-BA3D-4A8D-81D2-38B765E9F899}" destId="{6FBA57CD-6AE5-45BA-AFF0-26E13461CDCD}" srcOrd="0" destOrd="0" presId="urn:microsoft.com/office/officeart/2005/8/layout/orgChart1"/>
    <dgm:cxn modelId="{C84A736B-4297-44F5-AED7-CB90119471FF}" type="presParOf" srcId="{6FBA57CD-6AE5-45BA-AFF0-26E13461CDCD}" destId="{F22FAF93-6D55-4AB0-8784-DE96EE677F93}" srcOrd="0" destOrd="0" presId="urn:microsoft.com/office/officeart/2005/8/layout/orgChart1"/>
    <dgm:cxn modelId="{43B6B9A4-1451-4A17-95A7-F4DF5B5FB1E4}" type="presParOf" srcId="{6FBA57CD-6AE5-45BA-AFF0-26E13461CDCD}" destId="{055A6A58-FEA8-48FB-9C17-B139A5D16E65}" srcOrd="1" destOrd="0" presId="urn:microsoft.com/office/officeart/2005/8/layout/orgChart1"/>
    <dgm:cxn modelId="{95B505EF-2928-40EB-AA47-5DA83CE0A9F1}" type="presParOf" srcId="{0928B586-BA3D-4A8D-81D2-38B765E9F899}" destId="{E66FA48F-CACD-4DB7-A870-ED43DB3EE949}" srcOrd="1" destOrd="0" presId="urn:microsoft.com/office/officeart/2005/8/layout/orgChart1"/>
    <dgm:cxn modelId="{4F605C14-D52F-4369-87AB-FFEF83240F5D}" type="presParOf" srcId="{0928B586-BA3D-4A8D-81D2-38B765E9F899}" destId="{2FA0AC65-E049-4B87-B182-FAC5C1412DD4}" srcOrd="2" destOrd="0" presId="urn:microsoft.com/office/officeart/2005/8/layout/orgChart1"/>
    <dgm:cxn modelId="{9BCA5AD0-E7D8-4324-A352-BC6BD3440A0D}" type="presParOf" srcId="{5076C971-9600-4795-9FC8-7E8E0491E769}" destId="{AB17A5F2-7E46-43DC-B0EE-EC7F81654F86}" srcOrd="2" destOrd="0" presId="urn:microsoft.com/office/officeart/2005/8/layout/orgChart1"/>
    <dgm:cxn modelId="{ED817776-C56B-4A01-AD66-113E72C9B092}" type="presParOf" srcId="{EC02EF57-75EC-4FBF-959A-FDC23E59C19C}" destId="{F9B00A9D-0B65-4011-B49A-09AEEC8F0E6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72B6A5-73A7-434C-8F11-642BBA27DC0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C0A27741-3A77-4673-848F-4A3DF2C39682}">
      <dgm:prSet custT="1"/>
      <dgm:spPr/>
      <dgm:t>
        <a:bodyPr/>
        <a:lstStyle/>
        <a:p>
          <a:pPr rtl="0"/>
          <a:r>
            <a:rPr lang="en-GB" sz="2000" i="0" dirty="0" smtClean="0"/>
            <a:t>Dialogue on c</a:t>
          </a:r>
          <a:r>
            <a:rPr lang="en-GB" sz="2000" b="0" i="0" dirty="0" smtClean="0"/>
            <a:t>onduct of sound fiscal, monetary and exchange rate policies, effective public finance management, financial stability and oversight, general economic reforms to improve the investment climate and increase the economic growth potential</a:t>
          </a:r>
          <a:endParaRPr lang="en-GB" sz="2000" dirty="0"/>
        </a:p>
      </dgm:t>
    </dgm:pt>
    <dgm:pt modelId="{77F4B637-50F9-4DAA-8319-BFB738784860}" type="parTrans" cxnId="{8D536A3D-2F80-4ADA-A5C4-111E2B2211F6}">
      <dgm:prSet/>
      <dgm:spPr/>
      <dgm:t>
        <a:bodyPr/>
        <a:lstStyle/>
        <a:p>
          <a:endParaRPr lang="en-GB"/>
        </a:p>
      </dgm:t>
    </dgm:pt>
    <dgm:pt modelId="{632C0425-51D4-41C6-AE44-DB195102B752}" type="sibTrans" cxnId="{8D536A3D-2F80-4ADA-A5C4-111E2B2211F6}">
      <dgm:prSet/>
      <dgm:spPr/>
      <dgm:t>
        <a:bodyPr/>
        <a:lstStyle/>
        <a:p>
          <a:endParaRPr lang="en-GB"/>
        </a:p>
      </dgm:t>
    </dgm:pt>
    <dgm:pt modelId="{9A7575F6-FF36-4E14-90F3-0D717E006EDE}">
      <dgm:prSet custT="1"/>
      <dgm:spPr/>
      <dgm:t>
        <a:bodyPr/>
        <a:lstStyle/>
        <a:p>
          <a:pPr rtl="0"/>
          <a:r>
            <a:rPr lang="en-GB" sz="2000" i="0" dirty="0" smtClean="0"/>
            <a:t>Sharing of experience on important economic issues of interest to partner countries, i.e. on recent developments in relation to the Euro, the banking sector, the interdependence of the region with the EU</a:t>
          </a:r>
          <a:endParaRPr lang="en-GB" sz="2000" dirty="0"/>
        </a:p>
      </dgm:t>
    </dgm:pt>
    <dgm:pt modelId="{565DB6D3-625A-4C69-AEE2-CB9381F0A3C2}" type="parTrans" cxnId="{83990926-36D0-45D9-8BC6-58BC5E067C57}">
      <dgm:prSet/>
      <dgm:spPr/>
      <dgm:t>
        <a:bodyPr/>
        <a:lstStyle/>
        <a:p>
          <a:endParaRPr lang="en-GB"/>
        </a:p>
      </dgm:t>
    </dgm:pt>
    <dgm:pt modelId="{2BCC9A25-BA39-4039-AFCE-50F2087454F9}" type="sibTrans" cxnId="{83990926-36D0-45D9-8BC6-58BC5E067C57}">
      <dgm:prSet/>
      <dgm:spPr/>
      <dgm:t>
        <a:bodyPr/>
        <a:lstStyle/>
        <a:p>
          <a:endParaRPr lang="en-GB"/>
        </a:p>
      </dgm:t>
    </dgm:pt>
    <dgm:pt modelId="{CA2EE6AA-8A3E-43AA-80FF-29B2B6FF4004}">
      <dgm:prSet/>
      <dgm:spPr/>
      <dgm:t>
        <a:bodyPr/>
        <a:lstStyle/>
        <a:p>
          <a:pPr rtl="0"/>
          <a:r>
            <a:rPr lang="en-GB" i="0" smtClean="0"/>
            <a:t>………</a:t>
          </a:r>
          <a:endParaRPr lang="en-GB"/>
        </a:p>
      </dgm:t>
    </dgm:pt>
    <dgm:pt modelId="{EC42C1BA-6024-4780-B874-2FE7D9F5CD55}" type="parTrans" cxnId="{25996EA9-7A86-4BEC-9ED1-5897B5A40CA7}">
      <dgm:prSet/>
      <dgm:spPr/>
      <dgm:t>
        <a:bodyPr/>
        <a:lstStyle/>
        <a:p>
          <a:endParaRPr lang="en-GB"/>
        </a:p>
      </dgm:t>
    </dgm:pt>
    <dgm:pt modelId="{210D0F13-E7ED-46B8-B97E-7243E9A08EB4}" type="sibTrans" cxnId="{25996EA9-7A86-4BEC-9ED1-5897B5A40CA7}">
      <dgm:prSet/>
      <dgm:spPr/>
      <dgm:t>
        <a:bodyPr/>
        <a:lstStyle/>
        <a:p>
          <a:endParaRPr lang="en-GB"/>
        </a:p>
      </dgm:t>
    </dgm:pt>
    <dgm:pt modelId="{B5C04026-3DFE-4650-AA20-E310AFFDCB00}" type="pres">
      <dgm:prSet presAssocID="{3072B6A5-73A7-434C-8F11-642BBA27DC02}" presName="vert0" presStyleCnt="0">
        <dgm:presLayoutVars>
          <dgm:dir/>
          <dgm:animOne val="branch"/>
          <dgm:animLvl val="lvl"/>
        </dgm:presLayoutVars>
      </dgm:prSet>
      <dgm:spPr/>
    </dgm:pt>
    <dgm:pt modelId="{BEAE1DC8-C48C-4798-A4C0-F6107D9EEBB9}" type="pres">
      <dgm:prSet presAssocID="{C0A27741-3A77-4673-848F-4A3DF2C39682}" presName="thickLine" presStyleLbl="alignNode1" presStyleIdx="0" presStyleCnt="3"/>
      <dgm:spPr/>
    </dgm:pt>
    <dgm:pt modelId="{BEC117E5-0F56-48DC-BBD1-78A7611A1D82}" type="pres">
      <dgm:prSet presAssocID="{C0A27741-3A77-4673-848F-4A3DF2C39682}" presName="horz1" presStyleCnt="0"/>
      <dgm:spPr/>
    </dgm:pt>
    <dgm:pt modelId="{2904203B-D217-4C4F-AB87-05C4830FFB5D}" type="pres">
      <dgm:prSet presAssocID="{C0A27741-3A77-4673-848F-4A3DF2C39682}" presName="tx1" presStyleLbl="revTx" presStyleIdx="0" presStyleCnt="3" custScaleY="210110"/>
      <dgm:spPr/>
      <dgm:t>
        <a:bodyPr/>
        <a:lstStyle/>
        <a:p>
          <a:endParaRPr lang="en-GB"/>
        </a:p>
      </dgm:t>
    </dgm:pt>
    <dgm:pt modelId="{1140FB4A-380E-417B-AF26-7476970F36E9}" type="pres">
      <dgm:prSet presAssocID="{C0A27741-3A77-4673-848F-4A3DF2C39682}" presName="vert1" presStyleCnt="0"/>
      <dgm:spPr/>
    </dgm:pt>
    <dgm:pt modelId="{DCB2404C-DB1B-490F-AF16-CB9E44BEE37E}" type="pres">
      <dgm:prSet presAssocID="{9A7575F6-FF36-4E14-90F3-0D717E006EDE}" presName="thickLine" presStyleLbl="alignNode1" presStyleIdx="1" presStyleCnt="3"/>
      <dgm:spPr/>
    </dgm:pt>
    <dgm:pt modelId="{9BC5681E-EE19-4137-8D6B-8CF0B6496765}" type="pres">
      <dgm:prSet presAssocID="{9A7575F6-FF36-4E14-90F3-0D717E006EDE}" presName="horz1" presStyleCnt="0"/>
      <dgm:spPr/>
    </dgm:pt>
    <dgm:pt modelId="{75E3BAAF-06B8-49C7-8A17-66968EF5D91B}" type="pres">
      <dgm:prSet presAssocID="{9A7575F6-FF36-4E14-90F3-0D717E006EDE}" presName="tx1" presStyleLbl="revTx" presStyleIdx="1" presStyleCnt="3" custScaleY="166462" custLinFactNeighborX="126" custLinFactNeighborY="9618"/>
      <dgm:spPr/>
    </dgm:pt>
    <dgm:pt modelId="{94AD77B6-12B5-4307-9006-5811DB60EBE9}" type="pres">
      <dgm:prSet presAssocID="{9A7575F6-FF36-4E14-90F3-0D717E006EDE}" presName="vert1" presStyleCnt="0"/>
      <dgm:spPr/>
    </dgm:pt>
    <dgm:pt modelId="{EEDAB635-21B5-4C50-A18B-2C7CB8A0D626}" type="pres">
      <dgm:prSet presAssocID="{CA2EE6AA-8A3E-43AA-80FF-29B2B6FF4004}" presName="thickLine" presStyleLbl="alignNode1" presStyleIdx="2" presStyleCnt="3"/>
      <dgm:spPr/>
    </dgm:pt>
    <dgm:pt modelId="{84661030-9B1F-45F8-BF4E-FCEEBA3BB21F}" type="pres">
      <dgm:prSet presAssocID="{CA2EE6AA-8A3E-43AA-80FF-29B2B6FF4004}" presName="horz1" presStyleCnt="0"/>
      <dgm:spPr/>
    </dgm:pt>
    <dgm:pt modelId="{A7CE7E46-68CE-4A3A-BEEA-D5354592337C}" type="pres">
      <dgm:prSet presAssocID="{CA2EE6AA-8A3E-43AA-80FF-29B2B6FF4004}" presName="tx1" presStyleLbl="revTx" presStyleIdx="2" presStyleCnt="3"/>
      <dgm:spPr/>
    </dgm:pt>
    <dgm:pt modelId="{0CD295EB-25F1-4DB1-B40F-621BA6C6F87D}" type="pres">
      <dgm:prSet presAssocID="{CA2EE6AA-8A3E-43AA-80FF-29B2B6FF4004}" presName="vert1" presStyleCnt="0"/>
      <dgm:spPr/>
    </dgm:pt>
  </dgm:ptLst>
  <dgm:cxnLst>
    <dgm:cxn modelId="{25996EA9-7A86-4BEC-9ED1-5897B5A40CA7}" srcId="{3072B6A5-73A7-434C-8F11-642BBA27DC02}" destId="{CA2EE6AA-8A3E-43AA-80FF-29B2B6FF4004}" srcOrd="2" destOrd="0" parTransId="{EC42C1BA-6024-4780-B874-2FE7D9F5CD55}" sibTransId="{210D0F13-E7ED-46B8-B97E-7243E9A08EB4}"/>
    <dgm:cxn modelId="{83990926-36D0-45D9-8BC6-58BC5E067C57}" srcId="{3072B6A5-73A7-434C-8F11-642BBA27DC02}" destId="{9A7575F6-FF36-4E14-90F3-0D717E006EDE}" srcOrd="1" destOrd="0" parTransId="{565DB6D3-625A-4C69-AEE2-CB9381F0A3C2}" sibTransId="{2BCC9A25-BA39-4039-AFCE-50F2087454F9}"/>
    <dgm:cxn modelId="{8D536A3D-2F80-4ADA-A5C4-111E2B2211F6}" srcId="{3072B6A5-73A7-434C-8F11-642BBA27DC02}" destId="{C0A27741-3A77-4673-848F-4A3DF2C39682}" srcOrd="0" destOrd="0" parTransId="{77F4B637-50F9-4DAA-8319-BFB738784860}" sibTransId="{632C0425-51D4-41C6-AE44-DB195102B752}"/>
    <dgm:cxn modelId="{F9D9B22F-C6DC-470D-9702-CCC8FFF58998}" type="presOf" srcId="{CA2EE6AA-8A3E-43AA-80FF-29B2B6FF4004}" destId="{A7CE7E46-68CE-4A3A-BEEA-D5354592337C}" srcOrd="0" destOrd="0" presId="urn:microsoft.com/office/officeart/2008/layout/LinedList"/>
    <dgm:cxn modelId="{D068ABDD-0441-4995-BAF1-1B840CC161A1}" type="presOf" srcId="{3072B6A5-73A7-434C-8F11-642BBA27DC02}" destId="{B5C04026-3DFE-4650-AA20-E310AFFDCB00}" srcOrd="0" destOrd="0" presId="urn:microsoft.com/office/officeart/2008/layout/LinedList"/>
    <dgm:cxn modelId="{ED9F5AF5-1C75-40AD-AFAC-FA37A915E79F}" type="presOf" srcId="{C0A27741-3A77-4673-848F-4A3DF2C39682}" destId="{2904203B-D217-4C4F-AB87-05C4830FFB5D}" srcOrd="0" destOrd="0" presId="urn:microsoft.com/office/officeart/2008/layout/LinedList"/>
    <dgm:cxn modelId="{BF10EBF9-7B85-4226-9429-C2D87A96CB2E}" type="presOf" srcId="{9A7575F6-FF36-4E14-90F3-0D717E006EDE}" destId="{75E3BAAF-06B8-49C7-8A17-66968EF5D91B}" srcOrd="0" destOrd="0" presId="urn:microsoft.com/office/officeart/2008/layout/LinedList"/>
    <dgm:cxn modelId="{EF1B24FF-E822-4E2B-9D6F-288727E5B76D}" type="presParOf" srcId="{B5C04026-3DFE-4650-AA20-E310AFFDCB00}" destId="{BEAE1DC8-C48C-4798-A4C0-F6107D9EEBB9}" srcOrd="0" destOrd="0" presId="urn:microsoft.com/office/officeart/2008/layout/LinedList"/>
    <dgm:cxn modelId="{BB2A7CDD-DAC1-444E-A843-88E5D96DC6BC}" type="presParOf" srcId="{B5C04026-3DFE-4650-AA20-E310AFFDCB00}" destId="{BEC117E5-0F56-48DC-BBD1-78A7611A1D82}" srcOrd="1" destOrd="0" presId="urn:microsoft.com/office/officeart/2008/layout/LinedList"/>
    <dgm:cxn modelId="{47AB6F5E-F925-43F1-AB04-5B72FBEC19B5}" type="presParOf" srcId="{BEC117E5-0F56-48DC-BBD1-78A7611A1D82}" destId="{2904203B-D217-4C4F-AB87-05C4830FFB5D}" srcOrd="0" destOrd="0" presId="urn:microsoft.com/office/officeart/2008/layout/LinedList"/>
    <dgm:cxn modelId="{955CCF07-8028-4131-B283-1E07F39438D4}" type="presParOf" srcId="{BEC117E5-0F56-48DC-BBD1-78A7611A1D82}" destId="{1140FB4A-380E-417B-AF26-7476970F36E9}" srcOrd="1" destOrd="0" presId="urn:microsoft.com/office/officeart/2008/layout/LinedList"/>
    <dgm:cxn modelId="{246EAE0E-9C58-4613-81B3-7648D85B172A}" type="presParOf" srcId="{B5C04026-3DFE-4650-AA20-E310AFFDCB00}" destId="{DCB2404C-DB1B-490F-AF16-CB9E44BEE37E}" srcOrd="2" destOrd="0" presId="urn:microsoft.com/office/officeart/2008/layout/LinedList"/>
    <dgm:cxn modelId="{2E25D7D2-5E26-4B06-BF2D-4F64F9C49C88}" type="presParOf" srcId="{B5C04026-3DFE-4650-AA20-E310AFFDCB00}" destId="{9BC5681E-EE19-4137-8D6B-8CF0B6496765}" srcOrd="3" destOrd="0" presId="urn:microsoft.com/office/officeart/2008/layout/LinedList"/>
    <dgm:cxn modelId="{F0BA714D-0803-4289-8F21-5B38E0929BDA}" type="presParOf" srcId="{9BC5681E-EE19-4137-8D6B-8CF0B6496765}" destId="{75E3BAAF-06B8-49C7-8A17-66968EF5D91B}" srcOrd="0" destOrd="0" presId="urn:microsoft.com/office/officeart/2008/layout/LinedList"/>
    <dgm:cxn modelId="{E6A7232C-289A-4DD4-A6BF-B64AEF48A3B0}" type="presParOf" srcId="{9BC5681E-EE19-4137-8D6B-8CF0B6496765}" destId="{94AD77B6-12B5-4307-9006-5811DB60EBE9}" srcOrd="1" destOrd="0" presId="urn:microsoft.com/office/officeart/2008/layout/LinedList"/>
    <dgm:cxn modelId="{527A6150-0CB1-4904-9213-881977F2BAB6}" type="presParOf" srcId="{B5C04026-3DFE-4650-AA20-E310AFFDCB00}" destId="{EEDAB635-21B5-4C50-A18B-2C7CB8A0D626}" srcOrd="4" destOrd="0" presId="urn:microsoft.com/office/officeart/2008/layout/LinedList"/>
    <dgm:cxn modelId="{54635CAC-FC9E-4BB8-B4C4-180A571C87A9}" type="presParOf" srcId="{B5C04026-3DFE-4650-AA20-E310AFFDCB00}" destId="{84661030-9B1F-45F8-BF4E-FCEEBA3BB21F}" srcOrd="5" destOrd="0" presId="urn:microsoft.com/office/officeart/2008/layout/LinedList"/>
    <dgm:cxn modelId="{4D6FA5F9-5D66-4203-B5AD-C4FDED73301A}" type="presParOf" srcId="{84661030-9B1F-45F8-BF4E-FCEEBA3BB21F}" destId="{A7CE7E46-68CE-4A3A-BEEA-D5354592337C}" srcOrd="0" destOrd="0" presId="urn:microsoft.com/office/officeart/2008/layout/LinedList"/>
    <dgm:cxn modelId="{2EA165FE-7A03-4969-8D90-643E2315AA65}" type="presParOf" srcId="{84661030-9B1F-45F8-BF4E-FCEEBA3BB21F}" destId="{0CD295EB-25F1-4DB1-B40F-621BA6C6F87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37B3386-3474-4A6A-8BF0-82DEE329688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8E49E356-2F57-4F77-8AED-B5E5E1288A42}">
      <dgm:prSet/>
      <dgm:spPr/>
      <dgm:t>
        <a:bodyPr/>
        <a:lstStyle/>
        <a:p>
          <a:pPr rtl="0"/>
          <a:r>
            <a:rPr lang="en-GB" i="0" smtClean="0"/>
            <a:t>Network of Electronic Communication Regulators</a:t>
          </a:r>
          <a:endParaRPr lang="en-GB"/>
        </a:p>
      </dgm:t>
    </dgm:pt>
    <dgm:pt modelId="{95257937-5D9A-4B4B-821D-EEEB2BE73D68}" type="parTrans" cxnId="{959DDFCF-543B-4384-8823-F566AF37F357}">
      <dgm:prSet/>
      <dgm:spPr/>
      <dgm:t>
        <a:bodyPr/>
        <a:lstStyle/>
        <a:p>
          <a:endParaRPr lang="en-GB"/>
        </a:p>
      </dgm:t>
    </dgm:pt>
    <dgm:pt modelId="{A5F17C21-89E4-45AE-90B7-6E57D74522D6}" type="sibTrans" cxnId="{959DDFCF-543B-4384-8823-F566AF37F357}">
      <dgm:prSet/>
      <dgm:spPr/>
      <dgm:t>
        <a:bodyPr/>
        <a:lstStyle/>
        <a:p>
          <a:endParaRPr lang="en-GB"/>
        </a:p>
      </dgm:t>
    </dgm:pt>
    <dgm:pt modelId="{30914FA1-890A-476B-8B36-04526F7DE1D5}">
      <dgm:prSet/>
      <dgm:spPr/>
      <dgm:t>
        <a:bodyPr/>
        <a:lstStyle/>
        <a:p>
          <a:pPr rtl="0"/>
          <a:r>
            <a:rPr lang="en-GB" i="0" smtClean="0"/>
            <a:t>Impact analysis on electronic communication regulation in EaP countries</a:t>
          </a:r>
          <a:endParaRPr lang="en-GB"/>
        </a:p>
      </dgm:t>
    </dgm:pt>
    <dgm:pt modelId="{CE93589E-0193-4F71-8D01-CC0F42067992}" type="parTrans" cxnId="{B56E809F-224C-485B-AC51-1DF31ECC0622}">
      <dgm:prSet/>
      <dgm:spPr/>
      <dgm:t>
        <a:bodyPr/>
        <a:lstStyle/>
        <a:p>
          <a:endParaRPr lang="en-GB"/>
        </a:p>
      </dgm:t>
    </dgm:pt>
    <dgm:pt modelId="{DF431C99-04E4-4DB7-AE35-5B73D176C333}" type="sibTrans" cxnId="{B56E809F-224C-485B-AC51-1DF31ECC0622}">
      <dgm:prSet/>
      <dgm:spPr/>
      <dgm:t>
        <a:bodyPr/>
        <a:lstStyle/>
        <a:p>
          <a:endParaRPr lang="en-GB"/>
        </a:p>
      </dgm:t>
    </dgm:pt>
    <dgm:pt modelId="{B031CCD4-84C8-4EF9-A0D4-174D706C13AC}">
      <dgm:prSet/>
      <dgm:spPr/>
      <dgm:t>
        <a:bodyPr/>
        <a:lstStyle/>
        <a:p>
          <a:pPr rtl="0"/>
          <a:r>
            <a:rPr lang="en-GB" i="0" smtClean="0"/>
            <a:t>Analysis on state of play of audio-visual and media policy</a:t>
          </a:r>
          <a:endParaRPr lang="en-GB"/>
        </a:p>
      </dgm:t>
    </dgm:pt>
    <dgm:pt modelId="{F40337D4-3296-4D0D-B2B0-FC25A56CD50A}" type="parTrans" cxnId="{D82E928D-5401-4398-93B8-DF74EF003ED5}">
      <dgm:prSet/>
      <dgm:spPr/>
      <dgm:t>
        <a:bodyPr/>
        <a:lstStyle/>
        <a:p>
          <a:endParaRPr lang="en-GB"/>
        </a:p>
      </dgm:t>
    </dgm:pt>
    <dgm:pt modelId="{99EC2863-B2E0-4C5A-ADCC-21D95B09744A}" type="sibTrans" cxnId="{D82E928D-5401-4398-93B8-DF74EF003ED5}">
      <dgm:prSet/>
      <dgm:spPr/>
      <dgm:t>
        <a:bodyPr/>
        <a:lstStyle/>
        <a:p>
          <a:endParaRPr lang="en-GB"/>
        </a:p>
      </dgm:t>
    </dgm:pt>
    <dgm:pt modelId="{3B909457-7A9A-4EAF-9941-383CCC4B5C89}">
      <dgm:prSet/>
      <dgm:spPr/>
      <dgm:t>
        <a:bodyPr/>
        <a:lstStyle/>
        <a:p>
          <a:pPr rtl="0"/>
          <a:r>
            <a:rPr lang="en-GB" i="0" smtClean="0"/>
            <a:t>EaP regional policy workships in Information Society policies (e.g. eSignature, eGovernment, eHealth)</a:t>
          </a:r>
          <a:endParaRPr lang="en-GB"/>
        </a:p>
      </dgm:t>
    </dgm:pt>
    <dgm:pt modelId="{68CF756B-5415-4893-ACB8-D72A26A911A3}" type="parTrans" cxnId="{B5F62741-4076-4962-9078-4C87D032A979}">
      <dgm:prSet/>
      <dgm:spPr/>
      <dgm:t>
        <a:bodyPr/>
        <a:lstStyle/>
        <a:p>
          <a:endParaRPr lang="en-GB"/>
        </a:p>
      </dgm:t>
    </dgm:pt>
    <dgm:pt modelId="{E73B3D96-A596-4D00-BFCC-C80C184908FA}" type="sibTrans" cxnId="{B5F62741-4076-4962-9078-4C87D032A979}">
      <dgm:prSet/>
      <dgm:spPr/>
      <dgm:t>
        <a:bodyPr/>
        <a:lstStyle/>
        <a:p>
          <a:endParaRPr lang="en-GB"/>
        </a:p>
      </dgm:t>
    </dgm:pt>
    <dgm:pt modelId="{0E60B397-F5CC-41ED-BF3D-656F6DFA6B64}">
      <dgm:prSet/>
      <dgm:spPr/>
      <dgm:t>
        <a:bodyPr/>
        <a:lstStyle/>
        <a:p>
          <a:pPr rtl="0"/>
          <a:r>
            <a:rPr lang="en-GB" i="0" smtClean="0"/>
            <a:t>Sharing information and best practices of EU in the field of creation ICT Technological Parks and Innovation Centres</a:t>
          </a:r>
          <a:endParaRPr lang="en-GB"/>
        </a:p>
      </dgm:t>
    </dgm:pt>
    <dgm:pt modelId="{528C6229-81B6-449A-B512-D8A04A5556F4}" type="parTrans" cxnId="{8D9C2968-53F4-4E8B-B721-579209424980}">
      <dgm:prSet/>
      <dgm:spPr/>
      <dgm:t>
        <a:bodyPr/>
        <a:lstStyle/>
        <a:p>
          <a:endParaRPr lang="en-GB"/>
        </a:p>
      </dgm:t>
    </dgm:pt>
    <dgm:pt modelId="{1489AEE2-7132-46AF-A197-34658D820945}" type="sibTrans" cxnId="{8D9C2968-53F4-4E8B-B721-579209424980}">
      <dgm:prSet/>
      <dgm:spPr/>
      <dgm:t>
        <a:bodyPr/>
        <a:lstStyle/>
        <a:p>
          <a:endParaRPr lang="en-GB"/>
        </a:p>
      </dgm:t>
    </dgm:pt>
    <dgm:pt modelId="{17F713DA-6AE0-45B2-941D-DA39B1DDFE73}">
      <dgm:prSet/>
      <dgm:spPr/>
      <dgm:t>
        <a:bodyPr/>
        <a:lstStyle/>
        <a:p>
          <a:pPr rtl="0"/>
          <a:r>
            <a:rPr lang="en-GB" i="0" smtClean="0"/>
            <a:t>………</a:t>
          </a:r>
          <a:endParaRPr lang="en-GB"/>
        </a:p>
      </dgm:t>
    </dgm:pt>
    <dgm:pt modelId="{F181E164-D70E-4425-B910-5A4D093837D1}" type="parTrans" cxnId="{BD08F0E1-4A66-471E-969C-1846DFE022FB}">
      <dgm:prSet/>
      <dgm:spPr/>
      <dgm:t>
        <a:bodyPr/>
        <a:lstStyle/>
        <a:p>
          <a:endParaRPr lang="en-GB"/>
        </a:p>
      </dgm:t>
    </dgm:pt>
    <dgm:pt modelId="{A22BEE55-4515-4D27-A4D5-D5ABD33B3990}" type="sibTrans" cxnId="{BD08F0E1-4A66-471E-969C-1846DFE022FB}">
      <dgm:prSet/>
      <dgm:spPr/>
      <dgm:t>
        <a:bodyPr/>
        <a:lstStyle/>
        <a:p>
          <a:endParaRPr lang="en-GB"/>
        </a:p>
      </dgm:t>
    </dgm:pt>
    <dgm:pt modelId="{AFAF3231-9F27-4AD1-A6FC-C0C4FF79F219}" type="pres">
      <dgm:prSet presAssocID="{E37B3386-3474-4A6A-8BF0-82DEE3296881}" presName="vert0" presStyleCnt="0">
        <dgm:presLayoutVars>
          <dgm:dir/>
          <dgm:animOne val="branch"/>
          <dgm:animLvl val="lvl"/>
        </dgm:presLayoutVars>
      </dgm:prSet>
      <dgm:spPr/>
    </dgm:pt>
    <dgm:pt modelId="{9BB921CB-AE5A-4073-A6B0-86BE9334EE25}" type="pres">
      <dgm:prSet presAssocID="{8E49E356-2F57-4F77-8AED-B5E5E1288A42}" presName="thickLine" presStyleLbl="alignNode1" presStyleIdx="0" presStyleCnt="6"/>
      <dgm:spPr/>
    </dgm:pt>
    <dgm:pt modelId="{7D3408DA-59B3-4F94-83C3-E95CDA8659DF}" type="pres">
      <dgm:prSet presAssocID="{8E49E356-2F57-4F77-8AED-B5E5E1288A42}" presName="horz1" presStyleCnt="0"/>
      <dgm:spPr/>
    </dgm:pt>
    <dgm:pt modelId="{89E23A32-6922-403D-A96F-60324A1970CA}" type="pres">
      <dgm:prSet presAssocID="{8E49E356-2F57-4F77-8AED-B5E5E1288A42}" presName="tx1" presStyleLbl="revTx" presStyleIdx="0" presStyleCnt="6"/>
      <dgm:spPr/>
    </dgm:pt>
    <dgm:pt modelId="{855F19A9-36E9-4E2B-802B-E1FD5CA7435E}" type="pres">
      <dgm:prSet presAssocID="{8E49E356-2F57-4F77-8AED-B5E5E1288A42}" presName="vert1" presStyleCnt="0"/>
      <dgm:spPr/>
    </dgm:pt>
    <dgm:pt modelId="{30F63539-B581-435D-84B8-BBE7D2A896C2}" type="pres">
      <dgm:prSet presAssocID="{30914FA1-890A-476B-8B36-04526F7DE1D5}" presName="thickLine" presStyleLbl="alignNode1" presStyleIdx="1" presStyleCnt="6"/>
      <dgm:spPr/>
    </dgm:pt>
    <dgm:pt modelId="{3113192F-FB69-4958-96E5-39C2AA3B5912}" type="pres">
      <dgm:prSet presAssocID="{30914FA1-890A-476B-8B36-04526F7DE1D5}" presName="horz1" presStyleCnt="0"/>
      <dgm:spPr/>
    </dgm:pt>
    <dgm:pt modelId="{9606934B-B924-41DE-8614-DE494AF27AC9}" type="pres">
      <dgm:prSet presAssocID="{30914FA1-890A-476B-8B36-04526F7DE1D5}" presName="tx1" presStyleLbl="revTx" presStyleIdx="1" presStyleCnt="6"/>
      <dgm:spPr/>
    </dgm:pt>
    <dgm:pt modelId="{13B095CF-AA0C-4A5B-BA51-9D540F2EDC22}" type="pres">
      <dgm:prSet presAssocID="{30914FA1-890A-476B-8B36-04526F7DE1D5}" presName="vert1" presStyleCnt="0"/>
      <dgm:spPr/>
    </dgm:pt>
    <dgm:pt modelId="{AEBB048A-E866-4B51-9AD9-F1DB44E0613A}" type="pres">
      <dgm:prSet presAssocID="{B031CCD4-84C8-4EF9-A0D4-174D706C13AC}" presName="thickLine" presStyleLbl="alignNode1" presStyleIdx="2" presStyleCnt="6"/>
      <dgm:spPr/>
    </dgm:pt>
    <dgm:pt modelId="{4AC3D441-3551-4F95-AB9C-39046E8A4D61}" type="pres">
      <dgm:prSet presAssocID="{B031CCD4-84C8-4EF9-A0D4-174D706C13AC}" presName="horz1" presStyleCnt="0"/>
      <dgm:spPr/>
    </dgm:pt>
    <dgm:pt modelId="{5A688773-22EA-42A5-A7AB-845E63806840}" type="pres">
      <dgm:prSet presAssocID="{B031CCD4-84C8-4EF9-A0D4-174D706C13AC}" presName="tx1" presStyleLbl="revTx" presStyleIdx="2" presStyleCnt="6"/>
      <dgm:spPr/>
    </dgm:pt>
    <dgm:pt modelId="{26235FCB-8906-4F05-A4DB-58D6B5DA9664}" type="pres">
      <dgm:prSet presAssocID="{B031CCD4-84C8-4EF9-A0D4-174D706C13AC}" presName="vert1" presStyleCnt="0"/>
      <dgm:spPr/>
    </dgm:pt>
    <dgm:pt modelId="{5D7067C5-953A-4605-8A2A-67FF2B74481E}" type="pres">
      <dgm:prSet presAssocID="{3B909457-7A9A-4EAF-9941-383CCC4B5C89}" presName="thickLine" presStyleLbl="alignNode1" presStyleIdx="3" presStyleCnt="6"/>
      <dgm:spPr/>
    </dgm:pt>
    <dgm:pt modelId="{A504708C-BC73-45B9-BD14-4E3B96D2BB3E}" type="pres">
      <dgm:prSet presAssocID="{3B909457-7A9A-4EAF-9941-383CCC4B5C89}" presName="horz1" presStyleCnt="0"/>
      <dgm:spPr/>
    </dgm:pt>
    <dgm:pt modelId="{F53666E1-F3FA-4363-A97F-241FBCA7C1C1}" type="pres">
      <dgm:prSet presAssocID="{3B909457-7A9A-4EAF-9941-383CCC4B5C89}" presName="tx1" presStyleLbl="revTx" presStyleIdx="3" presStyleCnt="6"/>
      <dgm:spPr/>
    </dgm:pt>
    <dgm:pt modelId="{2BDA4DD2-C30A-486B-976A-CD8D68C566B7}" type="pres">
      <dgm:prSet presAssocID="{3B909457-7A9A-4EAF-9941-383CCC4B5C89}" presName="vert1" presStyleCnt="0"/>
      <dgm:spPr/>
    </dgm:pt>
    <dgm:pt modelId="{433C63C2-D2E6-4FBC-BBDA-737CEC707848}" type="pres">
      <dgm:prSet presAssocID="{0E60B397-F5CC-41ED-BF3D-656F6DFA6B64}" presName="thickLine" presStyleLbl="alignNode1" presStyleIdx="4" presStyleCnt="6"/>
      <dgm:spPr/>
    </dgm:pt>
    <dgm:pt modelId="{A65989A5-3A5B-4A5C-9E4D-F71510B0690F}" type="pres">
      <dgm:prSet presAssocID="{0E60B397-F5CC-41ED-BF3D-656F6DFA6B64}" presName="horz1" presStyleCnt="0"/>
      <dgm:spPr/>
    </dgm:pt>
    <dgm:pt modelId="{EE6C7C3D-1903-4DBB-885A-A6B845460C47}" type="pres">
      <dgm:prSet presAssocID="{0E60B397-F5CC-41ED-BF3D-656F6DFA6B64}" presName="tx1" presStyleLbl="revTx" presStyleIdx="4" presStyleCnt="6"/>
      <dgm:spPr/>
    </dgm:pt>
    <dgm:pt modelId="{F944653B-8D21-4282-B707-A23B4CF30429}" type="pres">
      <dgm:prSet presAssocID="{0E60B397-F5CC-41ED-BF3D-656F6DFA6B64}" presName="vert1" presStyleCnt="0"/>
      <dgm:spPr/>
    </dgm:pt>
    <dgm:pt modelId="{52208943-9BDD-44AD-9F7F-AB4F8AD059CF}" type="pres">
      <dgm:prSet presAssocID="{17F713DA-6AE0-45B2-941D-DA39B1DDFE73}" presName="thickLine" presStyleLbl="alignNode1" presStyleIdx="5" presStyleCnt="6"/>
      <dgm:spPr/>
    </dgm:pt>
    <dgm:pt modelId="{0A44806D-505C-41C9-92E2-65DD9F52E747}" type="pres">
      <dgm:prSet presAssocID="{17F713DA-6AE0-45B2-941D-DA39B1DDFE73}" presName="horz1" presStyleCnt="0"/>
      <dgm:spPr/>
    </dgm:pt>
    <dgm:pt modelId="{2EF41C19-427C-4E7B-A2F3-563FA2F20B24}" type="pres">
      <dgm:prSet presAssocID="{17F713DA-6AE0-45B2-941D-DA39B1DDFE73}" presName="tx1" presStyleLbl="revTx" presStyleIdx="5" presStyleCnt="6"/>
      <dgm:spPr/>
    </dgm:pt>
    <dgm:pt modelId="{D2551AD4-A7D8-41A6-A1FF-729B6BBA4B52}" type="pres">
      <dgm:prSet presAssocID="{17F713DA-6AE0-45B2-941D-DA39B1DDFE73}" presName="vert1" presStyleCnt="0"/>
      <dgm:spPr/>
    </dgm:pt>
  </dgm:ptLst>
  <dgm:cxnLst>
    <dgm:cxn modelId="{C815BB55-3924-4EED-A4CD-BFEA22567A9E}" type="presOf" srcId="{17F713DA-6AE0-45B2-941D-DA39B1DDFE73}" destId="{2EF41C19-427C-4E7B-A2F3-563FA2F20B24}" srcOrd="0" destOrd="0" presId="urn:microsoft.com/office/officeart/2008/layout/LinedList"/>
    <dgm:cxn modelId="{CC45AE7B-911F-4BA2-8EF4-FBCCB1621606}" type="presOf" srcId="{3B909457-7A9A-4EAF-9941-383CCC4B5C89}" destId="{F53666E1-F3FA-4363-A97F-241FBCA7C1C1}" srcOrd="0" destOrd="0" presId="urn:microsoft.com/office/officeart/2008/layout/LinedList"/>
    <dgm:cxn modelId="{B56E809F-224C-485B-AC51-1DF31ECC0622}" srcId="{E37B3386-3474-4A6A-8BF0-82DEE3296881}" destId="{30914FA1-890A-476B-8B36-04526F7DE1D5}" srcOrd="1" destOrd="0" parTransId="{CE93589E-0193-4F71-8D01-CC0F42067992}" sibTransId="{DF431C99-04E4-4DB7-AE35-5B73D176C333}"/>
    <dgm:cxn modelId="{959DDFCF-543B-4384-8823-F566AF37F357}" srcId="{E37B3386-3474-4A6A-8BF0-82DEE3296881}" destId="{8E49E356-2F57-4F77-8AED-B5E5E1288A42}" srcOrd="0" destOrd="0" parTransId="{95257937-5D9A-4B4B-821D-EEEB2BE73D68}" sibTransId="{A5F17C21-89E4-45AE-90B7-6E57D74522D6}"/>
    <dgm:cxn modelId="{12A3E812-2F15-44A7-BF4F-BA57DA1872A6}" type="presOf" srcId="{8E49E356-2F57-4F77-8AED-B5E5E1288A42}" destId="{89E23A32-6922-403D-A96F-60324A1970CA}" srcOrd="0" destOrd="0" presId="urn:microsoft.com/office/officeart/2008/layout/LinedList"/>
    <dgm:cxn modelId="{163371DB-39DC-492E-9E83-509CBBC14316}" type="presOf" srcId="{B031CCD4-84C8-4EF9-A0D4-174D706C13AC}" destId="{5A688773-22EA-42A5-A7AB-845E63806840}" srcOrd="0" destOrd="0" presId="urn:microsoft.com/office/officeart/2008/layout/LinedList"/>
    <dgm:cxn modelId="{F6BE70CE-2041-4317-9A2F-11BF141CA2DA}" type="presOf" srcId="{E37B3386-3474-4A6A-8BF0-82DEE3296881}" destId="{AFAF3231-9F27-4AD1-A6FC-C0C4FF79F219}" srcOrd="0" destOrd="0" presId="urn:microsoft.com/office/officeart/2008/layout/LinedList"/>
    <dgm:cxn modelId="{5ADCF0AA-F802-4652-904D-8F60D14625C3}" type="presOf" srcId="{0E60B397-F5CC-41ED-BF3D-656F6DFA6B64}" destId="{EE6C7C3D-1903-4DBB-885A-A6B845460C47}" srcOrd="0" destOrd="0" presId="urn:microsoft.com/office/officeart/2008/layout/LinedList"/>
    <dgm:cxn modelId="{D82E928D-5401-4398-93B8-DF74EF003ED5}" srcId="{E37B3386-3474-4A6A-8BF0-82DEE3296881}" destId="{B031CCD4-84C8-4EF9-A0D4-174D706C13AC}" srcOrd="2" destOrd="0" parTransId="{F40337D4-3296-4D0D-B2B0-FC25A56CD50A}" sibTransId="{99EC2863-B2E0-4C5A-ADCC-21D95B09744A}"/>
    <dgm:cxn modelId="{C4F1A942-4733-4AF0-8D71-6C218EE1F00F}" type="presOf" srcId="{30914FA1-890A-476B-8B36-04526F7DE1D5}" destId="{9606934B-B924-41DE-8614-DE494AF27AC9}" srcOrd="0" destOrd="0" presId="urn:microsoft.com/office/officeart/2008/layout/LinedList"/>
    <dgm:cxn modelId="{BD08F0E1-4A66-471E-969C-1846DFE022FB}" srcId="{E37B3386-3474-4A6A-8BF0-82DEE3296881}" destId="{17F713DA-6AE0-45B2-941D-DA39B1DDFE73}" srcOrd="5" destOrd="0" parTransId="{F181E164-D70E-4425-B910-5A4D093837D1}" sibTransId="{A22BEE55-4515-4D27-A4D5-D5ABD33B3990}"/>
    <dgm:cxn modelId="{8D9C2968-53F4-4E8B-B721-579209424980}" srcId="{E37B3386-3474-4A6A-8BF0-82DEE3296881}" destId="{0E60B397-F5CC-41ED-BF3D-656F6DFA6B64}" srcOrd="4" destOrd="0" parTransId="{528C6229-81B6-449A-B512-D8A04A5556F4}" sibTransId="{1489AEE2-7132-46AF-A197-34658D820945}"/>
    <dgm:cxn modelId="{B5F62741-4076-4962-9078-4C87D032A979}" srcId="{E37B3386-3474-4A6A-8BF0-82DEE3296881}" destId="{3B909457-7A9A-4EAF-9941-383CCC4B5C89}" srcOrd="3" destOrd="0" parTransId="{68CF756B-5415-4893-ACB8-D72A26A911A3}" sibTransId="{E73B3D96-A596-4D00-BFCC-C80C184908FA}"/>
    <dgm:cxn modelId="{36A2D5E3-D716-42D3-BC82-4B85CC30F18D}" type="presParOf" srcId="{AFAF3231-9F27-4AD1-A6FC-C0C4FF79F219}" destId="{9BB921CB-AE5A-4073-A6B0-86BE9334EE25}" srcOrd="0" destOrd="0" presId="urn:microsoft.com/office/officeart/2008/layout/LinedList"/>
    <dgm:cxn modelId="{2BBB20DD-3319-4345-A1E2-4447C161608C}" type="presParOf" srcId="{AFAF3231-9F27-4AD1-A6FC-C0C4FF79F219}" destId="{7D3408DA-59B3-4F94-83C3-E95CDA8659DF}" srcOrd="1" destOrd="0" presId="urn:microsoft.com/office/officeart/2008/layout/LinedList"/>
    <dgm:cxn modelId="{3B152AB0-4EB0-4B08-B8D1-B0B3A3CF5F9F}" type="presParOf" srcId="{7D3408DA-59B3-4F94-83C3-E95CDA8659DF}" destId="{89E23A32-6922-403D-A96F-60324A1970CA}" srcOrd="0" destOrd="0" presId="urn:microsoft.com/office/officeart/2008/layout/LinedList"/>
    <dgm:cxn modelId="{BF255458-804D-4A5E-840F-9C19D1738C89}" type="presParOf" srcId="{7D3408DA-59B3-4F94-83C3-E95CDA8659DF}" destId="{855F19A9-36E9-4E2B-802B-E1FD5CA7435E}" srcOrd="1" destOrd="0" presId="urn:microsoft.com/office/officeart/2008/layout/LinedList"/>
    <dgm:cxn modelId="{4CB02052-2AFD-4F99-A43B-E95150A57212}" type="presParOf" srcId="{AFAF3231-9F27-4AD1-A6FC-C0C4FF79F219}" destId="{30F63539-B581-435D-84B8-BBE7D2A896C2}" srcOrd="2" destOrd="0" presId="urn:microsoft.com/office/officeart/2008/layout/LinedList"/>
    <dgm:cxn modelId="{3F4F83E0-84E1-4B18-AF0C-373CD1BAF292}" type="presParOf" srcId="{AFAF3231-9F27-4AD1-A6FC-C0C4FF79F219}" destId="{3113192F-FB69-4958-96E5-39C2AA3B5912}" srcOrd="3" destOrd="0" presId="urn:microsoft.com/office/officeart/2008/layout/LinedList"/>
    <dgm:cxn modelId="{F5D8E7B6-0C65-4325-B6C7-26C75F060C9B}" type="presParOf" srcId="{3113192F-FB69-4958-96E5-39C2AA3B5912}" destId="{9606934B-B924-41DE-8614-DE494AF27AC9}" srcOrd="0" destOrd="0" presId="urn:microsoft.com/office/officeart/2008/layout/LinedList"/>
    <dgm:cxn modelId="{71979DC1-787B-45FC-ABC4-BD5010ABACD5}" type="presParOf" srcId="{3113192F-FB69-4958-96E5-39C2AA3B5912}" destId="{13B095CF-AA0C-4A5B-BA51-9D540F2EDC22}" srcOrd="1" destOrd="0" presId="urn:microsoft.com/office/officeart/2008/layout/LinedList"/>
    <dgm:cxn modelId="{24BB36FC-E475-44B1-9712-EA3FF2C9DF5C}" type="presParOf" srcId="{AFAF3231-9F27-4AD1-A6FC-C0C4FF79F219}" destId="{AEBB048A-E866-4B51-9AD9-F1DB44E0613A}" srcOrd="4" destOrd="0" presId="urn:microsoft.com/office/officeart/2008/layout/LinedList"/>
    <dgm:cxn modelId="{830B75F8-9708-4A76-96F0-F05489318D08}" type="presParOf" srcId="{AFAF3231-9F27-4AD1-A6FC-C0C4FF79F219}" destId="{4AC3D441-3551-4F95-AB9C-39046E8A4D61}" srcOrd="5" destOrd="0" presId="urn:microsoft.com/office/officeart/2008/layout/LinedList"/>
    <dgm:cxn modelId="{F8ACCE9F-ABC9-4F3E-9E7D-C93F40C06FF9}" type="presParOf" srcId="{4AC3D441-3551-4F95-AB9C-39046E8A4D61}" destId="{5A688773-22EA-42A5-A7AB-845E63806840}" srcOrd="0" destOrd="0" presId="urn:microsoft.com/office/officeart/2008/layout/LinedList"/>
    <dgm:cxn modelId="{39DC5CA9-FA2E-4195-BD4D-BB48F72C4D73}" type="presParOf" srcId="{4AC3D441-3551-4F95-AB9C-39046E8A4D61}" destId="{26235FCB-8906-4F05-A4DB-58D6B5DA9664}" srcOrd="1" destOrd="0" presId="urn:microsoft.com/office/officeart/2008/layout/LinedList"/>
    <dgm:cxn modelId="{638169B8-8326-49FE-B550-CCD5DDA2D6A5}" type="presParOf" srcId="{AFAF3231-9F27-4AD1-A6FC-C0C4FF79F219}" destId="{5D7067C5-953A-4605-8A2A-67FF2B74481E}" srcOrd="6" destOrd="0" presId="urn:microsoft.com/office/officeart/2008/layout/LinedList"/>
    <dgm:cxn modelId="{8003F1F9-DB30-4B9D-B35B-1462EC90E30D}" type="presParOf" srcId="{AFAF3231-9F27-4AD1-A6FC-C0C4FF79F219}" destId="{A504708C-BC73-45B9-BD14-4E3B96D2BB3E}" srcOrd="7" destOrd="0" presId="urn:microsoft.com/office/officeart/2008/layout/LinedList"/>
    <dgm:cxn modelId="{10837F1B-1AF9-48D8-8048-C9AC17A26BA8}" type="presParOf" srcId="{A504708C-BC73-45B9-BD14-4E3B96D2BB3E}" destId="{F53666E1-F3FA-4363-A97F-241FBCA7C1C1}" srcOrd="0" destOrd="0" presId="urn:microsoft.com/office/officeart/2008/layout/LinedList"/>
    <dgm:cxn modelId="{05BB0BAF-7404-4AF0-8B5B-16333CE26288}" type="presParOf" srcId="{A504708C-BC73-45B9-BD14-4E3B96D2BB3E}" destId="{2BDA4DD2-C30A-486B-976A-CD8D68C566B7}" srcOrd="1" destOrd="0" presId="urn:microsoft.com/office/officeart/2008/layout/LinedList"/>
    <dgm:cxn modelId="{7C05AEF3-80B9-4169-A95F-EED273789287}" type="presParOf" srcId="{AFAF3231-9F27-4AD1-A6FC-C0C4FF79F219}" destId="{433C63C2-D2E6-4FBC-BBDA-737CEC707848}" srcOrd="8" destOrd="0" presId="urn:microsoft.com/office/officeart/2008/layout/LinedList"/>
    <dgm:cxn modelId="{D0CF0426-207F-4CE1-92A8-7D024616EBC6}" type="presParOf" srcId="{AFAF3231-9F27-4AD1-A6FC-C0C4FF79F219}" destId="{A65989A5-3A5B-4A5C-9E4D-F71510B0690F}" srcOrd="9" destOrd="0" presId="urn:microsoft.com/office/officeart/2008/layout/LinedList"/>
    <dgm:cxn modelId="{CAEC7E77-B22E-40B9-A7DC-3E8049511CDF}" type="presParOf" srcId="{A65989A5-3A5B-4A5C-9E4D-F71510B0690F}" destId="{EE6C7C3D-1903-4DBB-885A-A6B845460C47}" srcOrd="0" destOrd="0" presId="urn:microsoft.com/office/officeart/2008/layout/LinedList"/>
    <dgm:cxn modelId="{8788176B-F712-45CA-9BFB-2324D100E0F7}" type="presParOf" srcId="{A65989A5-3A5B-4A5C-9E4D-F71510B0690F}" destId="{F944653B-8D21-4282-B707-A23B4CF30429}" srcOrd="1" destOrd="0" presId="urn:microsoft.com/office/officeart/2008/layout/LinedList"/>
    <dgm:cxn modelId="{678DB051-8073-4120-935C-BA9DEB5FC996}" type="presParOf" srcId="{AFAF3231-9F27-4AD1-A6FC-C0C4FF79F219}" destId="{52208943-9BDD-44AD-9F7F-AB4F8AD059CF}" srcOrd="10" destOrd="0" presId="urn:microsoft.com/office/officeart/2008/layout/LinedList"/>
    <dgm:cxn modelId="{9BE39F79-79B9-4AC3-BBCF-7BE59FF276DF}" type="presParOf" srcId="{AFAF3231-9F27-4AD1-A6FC-C0C4FF79F219}" destId="{0A44806D-505C-41C9-92E2-65DD9F52E747}" srcOrd="11" destOrd="0" presId="urn:microsoft.com/office/officeart/2008/layout/LinedList"/>
    <dgm:cxn modelId="{3946BE8D-4BFF-4DDF-B6AA-00963C320EA7}" type="presParOf" srcId="{0A44806D-505C-41C9-92E2-65DD9F52E747}" destId="{2EF41C19-427C-4E7B-A2F3-563FA2F20B24}" srcOrd="0" destOrd="0" presId="urn:microsoft.com/office/officeart/2008/layout/LinedList"/>
    <dgm:cxn modelId="{567D6898-E77E-473C-9F27-F071BE6CD1AD}" type="presParOf" srcId="{0A44806D-505C-41C9-92E2-65DD9F52E747}" destId="{D2551AD4-A7D8-41A6-A1FF-729B6BBA4B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808A2-6E1C-4114-A88C-4731CEEB9D74}"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GB"/>
        </a:p>
      </dgm:t>
    </dgm:pt>
    <dgm:pt modelId="{1FD85607-BF2E-47A7-82D3-0FC4B15D5CD6}">
      <dgm:prSet/>
      <dgm:spPr/>
      <dgm:t>
        <a:bodyPr/>
        <a:lstStyle/>
        <a:p>
          <a:pPr rtl="0"/>
          <a:r>
            <a:rPr lang="en-GB" b="1" i="0" dirty="0" smtClean="0">
              <a:solidFill>
                <a:schemeClr val="tx1"/>
              </a:solidFill>
            </a:rPr>
            <a:t>Duration of upcoming WP still to be </a:t>
          </a:r>
          <a:r>
            <a:rPr lang="en-GB" b="1" i="0" dirty="0" smtClean="0">
              <a:solidFill>
                <a:schemeClr val="tx1"/>
              </a:solidFill>
            </a:rPr>
            <a:t>decided </a:t>
          </a:r>
          <a:r>
            <a:rPr lang="en-GB" b="1" i="0" dirty="0" smtClean="0">
              <a:solidFill>
                <a:schemeClr val="tx1"/>
              </a:solidFill>
            </a:rPr>
            <a:t>by Platform 1</a:t>
          </a:r>
          <a:endParaRPr lang="en-GB" b="1" dirty="0">
            <a:solidFill>
              <a:schemeClr val="tx1"/>
            </a:solidFill>
          </a:endParaRPr>
        </a:p>
      </dgm:t>
    </dgm:pt>
    <dgm:pt modelId="{58BCE5B8-5838-477C-B7DF-76A6ED2A71AE}" type="parTrans" cxnId="{0698B6FB-F420-4494-B774-3B11B246FA14}">
      <dgm:prSet/>
      <dgm:spPr/>
      <dgm:t>
        <a:bodyPr/>
        <a:lstStyle/>
        <a:p>
          <a:endParaRPr lang="en-GB"/>
        </a:p>
      </dgm:t>
    </dgm:pt>
    <dgm:pt modelId="{FDC8145C-1A3E-48F4-92B3-F234FEB661E4}" type="sibTrans" cxnId="{0698B6FB-F420-4494-B774-3B11B246FA14}">
      <dgm:prSet/>
      <dgm:spPr/>
      <dgm:t>
        <a:bodyPr/>
        <a:lstStyle/>
        <a:p>
          <a:endParaRPr lang="en-GB"/>
        </a:p>
      </dgm:t>
    </dgm:pt>
    <dgm:pt modelId="{67185D1F-C8D2-4146-89E5-CBB2ABFC55EF}">
      <dgm:prSet/>
      <dgm:spPr/>
      <dgm:t>
        <a:bodyPr/>
        <a:lstStyle/>
        <a:p>
          <a:pPr rtl="0"/>
          <a:r>
            <a:rPr lang="en-GB" b="1" i="0" dirty="0" smtClean="0">
              <a:solidFill>
                <a:schemeClr val="tx1"/>
              </a:solidFill>
            </a:rPr>
            <a:t>Input to be provided by </a:t>
          </a:r>
          <a:r>
            <a:rPr lang="en-GB" b="1" i="0" dirty="0" err="1" smtClean="0">
              <a:solidFill>
                <a:schemeClr val="tx1"/>
              </a:solidFill>
            </a:rPr>
            <a:t>EaP</a:t>
          </a:r>
          <a:r>
            <a:rPr lang="en-GB" b="1" i="0" dirty="0" smtClean="0">
              <a:solidFill>
                <a:schemeClr val="tx1"/>
              </a:solidFill>
            </a:rPr>
            <a:t> Partners, CSF, MS and involved DGs</a:t>
          </a:r>
          <a:endParaRPr lang="en-GB" b="1" dirty="0">
            <a:solidFill>
              <a:schemeClr val="tx1"/>
            </a:solidFill>
          </a:endParaRPr>
        </a:p>
      </dgm:t>
    </dgm:pt>
    <dgm:pt modelId="{1CF8B10E-45E4-43F2-AB25-907CDA7C3FCF}" type="parTrans" cxnId="{E671BEB6-0EAB-4E51-97FC-5D5B011AF5BA}">
      <dgm:prSet/>
      <dgm:spPr/>
      <dgm:t>
        <a:bodyPr/>
        <a:lstStyle/>
        <a:p>
          <a:endParaRPr lang="en-GB"/>
        </a:p>
      </dgm:t>
    </dgm:pt>
    <dgm:pt modelId="{0FC6623A-6748-4F37-97DC-1F3B78697806}" type="sibTrans" cxnId="{E671BEB6-0EAB-4E51-97FC-5D5B011AF5BA}">
      <dgm:prSet/>
      <dgm:spPr/>
      <dgm:t>
        <a:bodyPr/>
        <a:lstStyle/>
        <a:p>
          <a:endParaRPr lang="en-GB"/>
        </a:p>
      </dgm:t>
    </dgm:pt>
    <dgm:pt modelId="{BBFF9BF1-FDFD-493C-A53B-83E8CB582D80}">
      <dgm:prSet/>
      <dgm:spPr/>
      <dgm:t>
        <a:bodyPr/>
        <a:lstStyle/>
        <a:p>
          <a:pPr rtl="0"/>
          <a:r>
            <a:rPr lang="en-GB" b="1" i="0" dirty="0" smtClean="0">
              <a:solidFill>
                <a:schemeClr val="tx1"/>
              </a:solidFill>
            </a:rPr>
            <a:t>Discussion of draft overview at Spring Platform</a:t>
          </a:r>
          <a:endParaRPr lang="en-GB" b="1" dirty="0">
            <a:solidFill>
              <a:schemeClr val="tx1"/>
            </a:solidFill>
          </a:endParaRPr>
        </a:p>
      </dgm:t>
    </dgm:pt>
    <dgm:pt modelId="{2FDC32EC-7971-461A-B4AD-00B8FBFD48E9}" type="parTrans" cxnId="{F4219700-3E86-49D6-AEA4-3642CDB30FE4}">
      <dgm:prSet/>
      <dgm:spPr/>
      <dgm:t>
        <a:bodyPr/>
        <a:lstStyle/>
        <a:p>
          <a:endParaRPr lang="en-GB"/>
        </a:p>
      </dgm:t>
    </dgm:pt>
    <dgm:pt modelId="{8E08F517-3462-4A80-8819-C6D87ACEE916}" type="sibTrans" cxnId="{F4219700-3E86-49D6-AEA4-3642CDB30FE4}">
      <dgm:prSet/>
      <dgm:spPr/>
      <dgm:t>
        <a:bodyPr/>
        <a:lstStyle/>
        <a:p>
          <a:endParaRPr lang="en-GB"/>
        </a:p>
      </dgm:t>
    </dgm:pt>
    <dgm:pt modelId="{ADB3CC49-6271-4027-9745-C19BD9FFA5D4}">
      <dgm:prSet/>
      <dgm:spPr/>
      <dgm:t>
        <a:bodyPr/>
        <a:lstStyle/>
        <a:p>
          <a:pPr rtl="0"/>
          <a:r>
            <a:rPr lang="en-GB" b="1" i="0" dirty="0" smtClean="0">
              <a:solidFill>
                <a:schemeClr val="tx1"/>
              </a:solidFill>
            </a:rPr>
            <a:t>Adoption of WP at Autumn Platform</a:t>
          </a:r>
          <a:endParaRPr lang="en-GB" b="1" dirty="0">
            <a:solidFill>
              <a:schemeClr val="tx1"/>
            </a:solidFill>
          </a:endParaRPr>
        </a:p>
      </dgm:t>
    </dgm:pt>
    <dgm:pt modelId="{C988F6A0-9915-4010-A16A-B61167188965}" type="parTrans" cxnId="{27C353ED-EFBC-478D-B9EF-FD3F3C0A5E8B}">
      <dgm:prSet/>
      <dgm:spPr/>
      <dgm:t>
        <a:bodyPr/>
        <a:lstStyle/>
        <a:p>
          <a:endParaRPr lang="en-GB"/>
        </a:p>
      </dgm:t>
    </dgm:pt>
    <dgm:pt modelId="{7C4E7D68-E5CA-478B-B183-74AD61DF0169}" type="sibTrans" cxnId="{27C353ED-EFBC-478D-B9EF-FD3F3C0A5E8B}">
      <dgm:prSet/>
      <dgm:spPr/>
      <dgm:t>
        <a:bodyPr/>
        <a:lstStyle/>
        <a:p>
          <a:endParaRPr lang="en-GB"/>
        </a:p>
      </dgm:t>
    </dgm:pt>
    <dgm:pt modelId="{C8257564-5763-4198-8FEE-031E3DB57BAE}" type="pres">
      <dgm:prSet presAssocID="{C06808A2-6E1C-4114-A88C-4731CEEB9D74}" presName="Name0" presStyleCnt="0">
        <dgm:presLayoutVars>
          <dgm:dir/>
          <dgm:animLvl val="lvl"/>
          <dgm:resizeHandles val="exact"/>
        </dgm:presLayoutVars>
      </dgm:prSet>
      <dgm:spPr/>
      <dgm:t>
        <a:bodyPr/>
        <a:lstStyle/>
        <a:p>
          <a:endParaRPr lang="en-GB"/>
        </a:p>
      </dgm:t>
    </dgm:pt>
    <dgm:pt modelId="{106335BE-EB0E-4397-99B2-E1EE275BA46D}" type="pres">
      <dgm:prSet presAssocID="{1FD85607-BF2E-47A7-82D3-0FC4B15D5CD6}" presName="parTxOnly" presStyleLbl="node1" presStyleIdx="0" presStyleCnt="4">
        <dgm:presLayoutVars>
          <dgm:chMax val="0"/>
          <dgm:chPref val="0"/>
          <dgm:bulletEnabled val="1"/>
        </dgm:presLayoutVars>
      </dgm:prSet>
      <dgm:spPr/>
      <dgm:t>
        <a:bodyPr/>
        <a:lstStyle/>
        <a:p>
          <a:endParaRPr lang="en-GB"/>
        </a:p>
      </dgm:t>
    </dgm:pt>
    <dgm:pt modelId="{2D7E8298-7A63-4978-93B9-2CF50A9A7FD7}" type="pres">
      <dgm:prSet presAssocID="{FDC8145C-1A3E-48F4-92B3-F234FEB661E4}" presName="parTxOnlySpace" presStyleCnt="0"/>
      <dgm:spPr/>
    </dgm:pt>
    <dgm:pt modelId="{22521FBD-C049-4E65-9E60-59A77AC48177}" type="pres">
      <dgm:prSet presAssocID="{67185D1F-C8D2-4146-89E5-CBB2ABFC55EF}" presName="parTxOnly" presStyleLbl="node1" presStyleIdx="1" presStyleCnt="4">
        <dgm:presLayoutVars>
          <dgm:chMax val="0"/>
          <dgm:chPref val="0"/>
          <dgm:bulletEnabled val="1"/>
        </dgm:presLayoutVars>
      </dgm:prSet>
      <dgm:spPr/>
      <dgm:t>
        <a:bodyPr/>
        <a:lstStyle/>
        <a:p>
          <a:endParaRPr lang="en-GB"/>
        </a:p>
      </dgm:t>
    </dgm:pt>
    <dgm:pt modelId="{A7E8C84A-D605-45C2-BD51-6243DFDF1FE4}" type="pres">
      <dgm:prSet presAssocID="{0FC6623A-6748-4F37-97DC-1F3B78697806}" presName="parTxOnlySpace" presStyleCnt="0"/>
      <dgm:spPr/>
    </dgm:pt>
    <dgm:pt modelId="{69384FB5-7DB3-45F4-8BC5-ED5042B8F7E7}" type="pres">
      <dgm:prSet presAssocID="{BBFF9BF1-FDFD-493C-A53B-83E8CB582D80}" presName="parTxOnly" presStyleLbl="node1" presStyleIdx="2" presStyleCnt="4">
        <dgm:presLayoutVars>
          <dgm:chMax val="0"/>
          <dgm:chPref val="0"/>
          <dgm:bulletEnabled val="1"/>
        </dgm:presLayoutVars>
      </dgm:prSet>
      <dgm:spPr/>
      <dgm:t>
        <a:bodyPr/>
        <a:lstStyle/>
        <a:p>
          <a:endParaRPr lang="en-GB"/>
        </a:p>
      </dgm:t>
    </dgm:pt>
    <dgm:pt modelId="{1CD1B72D-3399-4B20-9BEF-FF1B1350ECD4}" type="pres">
      <dgm:prSet presAssocID="{8E08F517-3462-4A80-8819-C6D87ACEE916}" presName="parTxOnlySpace" presStyleCnt="0"/>
      <dgm:spPr/>
    </dgm:pt>
    <dgm:pt modelId="{B4A5DCD9-3E93-4A35-8F1B-39DF45EBC2AA}" type="pres">
      <dgm:prSet presAssocID="{ADB3CC49-6271-4027-9745-C19BD9FFA5D4}" presName="parTxOnly" presStyleLbl="node1" presStyleIdx="3" presStyleCnt="4">
        <dgm:presLayoutVars>
          <dgm:chMax val="0"/>
          <dgm:chPref val="0"/>
          <dgm:bulletEnabled val="1"/>
        </dgm:presLayoutVars>
      </dgm:prSet>
      <dgm:spPr/>
      <dgm:t>
        <a:bodyPr/>
        <a:lstStyle/>
        <a:p>
          <a:endParaRPr lang="en-GB"/>
        </a:p>
      </dgm:t>
    </dgm:pt>
  </dgm:ptLst>
  <dgm:cxnLst>
    <dgm:cxn modelId="{D35C2845-135E-4A88-952A-0925FAF15814}" type="presOf" srcId="{1FD85607-BF2E-47A7-82D3-0FC4B15D5CD6}" destId="{106335BE-EB0E-4397-99B2-E1EE275BA46D}" srcOrd="0" destOrd="0" presId="urn:microsoft.com/office/officeart/2005/8/layout/chevron1"/>
    <dgm:cxn modelId="{E671BEB6-0EAB-4E51-97FC-5D5B011AF5BA}" srcId="{C06808A2-6E1C-4114-A88C-4731CEEB9D74}" destId="{67185D1F-C8D2-4146-89E5-CBB2ABFC55EF}" srcOrd="1" destOrd="0" parTransId="{1CF8B10E-45E4-43F2-AB25-907CDA7C3FCF}" sibTransId="{0FC6623A-6748-4F37-97DC-1F3B78697806}"/>
    <dgm:cxn modelId="{C596BC72-47A2-4FC9-8535-19DC1A43067E}" type="presOf" srcId="{67185D1F-C8D2-4146-89E5-CBB2ABFC55EF}" destId="{22521FBD-C049-4E65-9E60-59A77AC48177}" srcOrd="0" destOrd="0" presId="urn:microsoft.com/office/officeart/2005/8/layout/chevron1"/>
    <dgm:cxn modelId="{3321390F-487A-4BB9-A43D-4CDF63817C7A}" type="presOf" srcId="{C06808A2-6E1C-4114-A88C-4731CEEB9D74}" destId="{C8257564-5763-4198-8FEE-031E3DB57BAE}" srcOrd="0" destOrd="0" presId="urn:microsoft.com/office/officeart/2005/8/layout/chevron1"/>
    <dgm:cxn modelId="{0698B6FB-F420-4494-B774-3B11B246FA14}" srcId="{C06808A2-6E1C-4114-A88C-4731CEEB9D74}" destId="{1FD85607-BF2E-47A7-82D3-0FC4B15D5CD6}" srcOrd="0" destOrd="0" parTransId="{58BCE5B8-5838-477C-B7DF-76A6ED2A71AE}" sibTransId="{FDC8145C-1A3E-48F4-92B3-F234FEB661E4}"/>
    <dgm:cxn modelId="{27C353ED-EFBC-478D-B9EF-FD3F3C0A5E8B}" srcId="{C06808A2-6E1C-4114-A88C-4731CEEB9D74}" destId="{ADB3CC49-6271-4027-9745-C19BD9FFA5D4}" srcOrd="3" destOrd="0" parTransId="{C988F6A0-9915-4010-A16A-B61167188965}" sibTransId="{7C4E7D68-E5CA-478B-B183-74AD61DF0169}"/>
    <dgm:cxn modelId="{688C1754-ED92-4500-87FB-81F0270EF5E4}" type="presOf" srcId="{BBFF9BF1-FDFD-493C-A53B-83E8CB582D80}" destId="{69384FB5-7DB3-45F4-8BC5-ED5042B8F7E7}" srcOrd="0" destOrd="0" presId="urn:microsoft.com/office/officeart/2005/8/layout/chevron1"/>
    <dgm:cxn modelId="{F4219700-3E86-49D6-AEA4-3642CDB30FE4}" srcId="{C06808A2-6E1C-4114-A88C-4731CEEB9D74}" destId="{BBFF9BF1-FDFD-493C-A53B-83E8CB582D80}" srcOrd="2" destOrd="0" parTransId="{2FDC32EC-7971-461A-B4AD-00B8FBFD48E9}" sibTransId="{8E08F517-3462-4A80-8819-C6D87ACEE916}"/>
    <dgm:cxn modelId="{1C549B99-146B-4C21-9543-E4E51F42F386}" type="presOf" srcId="{ADB3CC49-6271-4027-9745-C19BD9FFA5D4}" destId="{B4A5DCD9-3E93-4A35-8F1B-39DF45EBC2AA}" srcOrd="0" destOrd="0" presId="urn:microsoft.com/office/officeart/2005/8/layout/chevron1"/>
    <dgm:cxn modelId="{FDD97B09-E652-4EF6-894D-6D62ECE081AA}" type="presParOf" srcId="{C8257564-5763-4198-8FEE-031E3DB57BAE}" destId="{106335BE-EB0E-4397-99B2-E1EE275BA46D}" srcOrd="0" destOrd="0" presId="urn:microsoft.com/office/officeart/2005/8/layout/chevron1"/>
    <dgm:cxn modelId="{28700F6E-C4FE-40B6-9E85-32CF175CE945}" type="presParOf" srcId="{C8257564-5763-4198-8FEE-031E3DB57BAE}" destId="{2D7E8298-7A63-4978-93B9-2CF50A9A7FD7}" srcOrd="1" destOrd="0" presId="urn:microsoft.com/office/officeart/2005/8/layout/chevron1"/>
    <dgm:cxn modelId="{661E90F2-D23C-426A-8736-E49E9F89C42B}" type="presParOf" srcId="{C8257564-5763-4198-8FEE-031E3DB57BAE}" destId="{22521FBD-C049-4E65-9E60-59A77AC48177}" srcOrd="2" destOrd="0" presId="urn:microsoft.com/office/officeart/2005/8/layout/chevron1"/>
    <dgm:cxn modelId="{24A1864F-1A6A-488E-BB88-AA1682B413C9}" type="presParOf" srcId="{C8257564-5763-4198-8FEE-031E3DB57BAE}" destId="{A7E8C84A-D605-45C2-BD51-6243DFDF1FE4}" srcOrd="3" destOrd="0" presId="urn:microsoft.com/office/officeart/2005/8/layout/chevron1"/>
    <dgm:cxn modelId="{B06ACD9E-657B-49DD-AC31-2FDBE4E75813}" type="presParOf" srcId="{C8257564-5763-4198-8FEE-031E3DB57BAE}" destId="{69384FB5-7DB3-45F4-8BC5-ED5042B8F7E7}" srcOrd="4" destOrd="0" presId="urn:microsoft.com/office/officeart/2005/8/layout/chevron1"/>
    <dgm:cxn modelId="{865DEE26-0F03-4DD3-B230-68781208E35B}" type="presParOf" srcId="{C8257564-5763-4198-8FEE-031E3DB57BAE}" destId="{1CD1B72D-3399-4B20-9BEF-FF1B1350ECD4}" srcOrd="5" destOrd="0" presId="urn:microsoft.com/office/officeart/2005/8/layout/chevron1"/>
    <dgm:cxn modelId="{E899C878-BA91-4909-97F1-70620E53F08C}" type="presParOf" srcId="{C8257564-5763-4198-8FEE-031E3DB57BAE}" destId="{B4A5DCD9-3E93-4A35-8F1B-39DF45EBC2AA}"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790A6B7-8D37-441F-872B-3BA0E1CEC06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A375187F-ABF7-424B-B410-6EC2B2037246}">
      <dgm:prSet/>
      <dgm:spPr/>
      <dgm:t>
        <a:bodyPr/>
        <a:lstStyle/>
        <a:p>
          <a:pPr rtl="0"/>
          <a:r>
            <a:rPr lang="en-GB" i="0" smtClean="0"/>
            <a:t>Technical seminars to promote regulatory convergence – your priorities?</a:t>
          </a:r>
          <a:endParaRPr lang="en-GB"/>
        </a:p>
      </dgm:t>
    </dgm:pt>
    <dgm:pt modelId="{0033863C-FE92-4582-8247-484DB4D03075}" type="parTrans" cxnId="{64CCD954-3A80-403C-A3FE-EF73B9E05FAA}">
      <dgm:prSet/>
      <dgm:spPr/>
      <dgm:t>
        <a:bodyPr/>
        <a:lstStyle/>
        <a:p>
          <a:endParaRPr lang="en-GB"/>
        </a:p>
      </dgm:t>
    </dgm:pt>
    <dgm:pt modelId="{EB087479-ED8D-4332-A638-85DCCB9C16F8}" type="sibTrans" cxnId="{64CCD954-3A80-403C-A3FE-EF73B9E05FAA}">
      <dgm:prSet/>
      <dgm:spPr/>
      <dgm:t>
        <a:bodyPr/>
        <a:lstStyle/>
        <a:p>
          <a:endParaRPr lang="en-GB"/>
        </a:p>
      </dgm:t>
    </dgm:pt>
    <dgm:pt modelId="{697B212A-FA7C-4C7F-8359-4A903FB53F33}">
      <dgm:prSet/>
      <dgm:spPr/>
      <dgm:t>
        <a:bodyPr/>
        <a:lstStyle/>
        <a:p>
          <a:pPr rtl="0"/>
          <a:r>
            <a:rPr lang="en-GB" i="0" smtClean="0"/>
            <a:t>Prioritisation of Infrastructure Projects located on the EaP transport network</a:t>
          </a:r>
          <a:endParaRPr lang="en-GB"/>
        </a:p>
      </dgm:t>
    </dgm:pt>
    <dgm:pt modelId="{53940750-A23C-442B-884D-FD47DD231C5F}" type="parTrans" cxnId="{FB00EFF5-CF2C-42D8-B541-546D462C9C4B}">
      <dgm:prSet/>
      <dgm:spPr/>
      <dgm:t>
        <a:bodyPr/>
        <a:lstStyle/>
        <a:p>
          <a:endParaRPr lang="en-GB"/>
        </a:p>
      </dgm:t>
    </dgm:pt>
    <dgm:pt modelId="{9D29656A-43B0-40D7-8759-FA7F4D65C3FA}" type="sibTrans" cxnId="{FB00EFF5-CF2C-42D8-B541-546D462C9C4B}">
      <dgm:prSet/>
      <dgm:spPr/>
      <dgm:t>
        <a:bodyPr/>
        <a:lstStyle/>
        <a:p>
          <a:endParaRPr lang="en-GB"/>
        </a:p>
      </dgm:t>
    </dgm:pt>
    <dgm:pt modelId="{CD31B047-1A6A-4782-949D-F45A7C7BFFE2}">
      <dgm:prSet/>
      <dgm:spPr/>
      <dgm:t>
        <a:bodyPr/>
        <a:lstStyle/>
        <a:p>
          <a:pPr rtl="0"/>
          <a:r>
            <a:rPr lang="en-GB" i="0" smtClean="0"/>
            <a:t>………</a:t>
          </a:r>
          <a:endParaRPr lang="en-GB"/>
        </a:p>
      </dgm:t>
    </dgm:pt>
    <dgm:pt modelId="{8131DC33-DFD3-4F5D-A878-847861A09AAE}" type="parTrans" cxnId="{71FC7243-987B-4053-A78D-CA3267D6EE09}">
      <dgm:prSet/>
      <dgm:spPr/>
      <dgm:t>
        <a:bodyPr/>
        <a:lstStyle/>
        <a:p>
          <a:endParaRPr lang="en-GB"/>
        </a:p>
      </dgm:t>
    </dgm:pt>
    <dgm:pt modelId="{0C0446A8-2EC6-4C4F-833A-C2CCC4DEA66B}" type="sibTrans" cxnId="{71FC7243-987B-4053-A78D-CA3267D6EE09}">
      <dgm:prSet/>
      <dgm:spPr/>
      <dgm:t>
        <a:bodyPr/>
        <a:lstStyle/>
        <a:p>
          <a:endParaRPr lang="en-GB"/>
        </a:p>
      </dgm:t>
    </dgm:pt>
    <dgm:pt modelId="{96B3F7F8-C4AB-47DC-A76D-8019FBA0BF99}" type="pres">
      <dgm:prSet presAssocID="{E790A6B7-8D37-441F-872B-3BA0E1CEC063}" presName="vert0" presStyleCnt="0">
        <dgm:presLayoutVars>
          <dgm:dir/>
          <dgm:animOne val="branch"/>
          <dgm:animLvl val="lvl"/>
        </dgm:presLayoutVars>
      </dgm:prSet>
      <dgm:spPr/>
    </dgm:pt>
    <dgm:pt modelId="{F5208C51-AE4D-4E27-B6B0-70E29FC099FB}" type="pres">
      <dgm:prSet presAssocID="{A375187F-ABF7-424B-B410-6EC2B2037246}" presName="thickLine" presStyleLbl="alignNode1" presStyleIdx="0" presStyleCnt="3"/>
      <dgm:spPr/>
    </dgm:pt>
    <dgm:pt modelId="{57465637-AD82-440B-B428-ACCFBB891EB7}" type="pres">
      <dgm:prSet presAssocID="{A375187F-ABF7-424B-B410-6EC2B2037246}" presName="horz1" presStyleCnt="0"/>
      <dgm:spPr/>
    </dgm:pt>
    <dgm:pt modelId="{04E5F122-1309-41B9-96D4-FDF5EF6503AD}" type="pres">
      <dgm:prSet presAssocID="{A375187F-ABF7-424B-B410-6EC2B2037246}" presName="tx1" presStyleLbl="revTx" presStyleIdx="0" presStyleCnt="3"/>
      <dgm:spPr/>
    </dgm:pt>
    <dgm:pt modelId="{D30FFA53-BC1F-4EAC-AA8E-31D0332A2CA9}" type="pres">
      <dgm:prSet presAssocID="{A375187F-ABF7-424B-B410-6EC2B2037246}" presName="vert1" presStyleCnt="0"/>
      <dgm:spPr/>
    </dgm:pt>
    <dgm:pt modelId="{E1243102-0C0E-41F5-84C0-1DF52B6BE2A6}" type="pres">
      <dgm:prSet presAssocID="{697B212A-FA7C-4C7F-8359-4A903FB53F33}" presName="thickLine" presStyleLbl="alignNode1" presStyleIdx="1" presStyleCnt="3"/>
      <dgm:spPr/>
    </dgm:pt>
    <dgm:pt modelId="{56145E82-19E7-45BA-ACFC-C785598C3681}" type="pres">
      <dgm:prSet presAssocID="{697B212A-FA7C-4C7F-8359-4A903FB53F33}" presName="horz1" presStyleCnt="0"/>
      <dgm:spPr/>
    </dgm:pt>
    <dgm:pt modelId="{04724C22-88A2-41A5-A00E-0F9608C18A1A}" type="pres">
      <dgm:prSet presAssocID="{697B212A-FA7C-4C7F-8359-4A903FB53F33}" presName="tx1" presStyleLbl="revTx" presStyleIdx="1" presStyleCnt="3"/>
      <dgm:spPr/>
    </dgm:pt>
    <dgm:pt modelId="{F0B3FA36-DBA8-4D5D-9107-385188068ACB}" type="pres">
      <dgm:prSet presAssocID="{697B212A-FA7C-4C7F-8359-4A903FB53F33}" presName="vert1" presStyleCnt="0"/>
      <dgm:spPr/>
    </dgm:pt>
    <dgm:pt modelId="{AB0444EA-E2F5-40B6-8761-7668E5C26251}" type="pres">
      <dgm:prSet presAssocID="{CD31B047-1A6A-4782-949D-F45A7C7BFFE2}" presName="thickLine" presStyleLbl="alignNode1" presStyleIdx="2" presStyleCnt="3"/>
      <dgm:spPr/>
    </dgm:pt>
    <dgm:pt modelId="{DDFEF844-0D23-4AC3-BF99-78723E6E7829}" type="pres">
      <dgm:prSet presAssocID="{CD31B047-1A6A-4782-949D-F45A7C7BFFE2}" presName="horz1" presStyleCnt="0"/>
      <dgm:spPr/>
    </dgm:pt>
    <dgm:pt modelId="{A6B6E4AD-86C1-437D-924C-CEBFE6B8D193}" type="pres">
      <dgm:prSet presAssocID="{CD31B047-1A6A-4782-949D-F45A7C7BFFE2}" presName="tx1" presStyleLbl="revTx" presStyleIdx="2" presStyleCnt="3"/>
      <dgm:spPr/>
    </dgm:pt>
    <dgm:pt modelId="{76D115D1-AB41-4429-AE22-6CA9A57A5E3D}" type="pres">
      <dgm:prSet presAssocID="{CD31B047-1A6A-4782-949D-F45A7C7BFFE2}" presName="vert1" presStyleCnt="0"/>
      <dgm:spPr/>
    </dgm:pt>
  </dgm:ptLst>
  <dgm:cxnLst>
    <dgm:cxn modelId="{B447FBF2-DC83-43B6-BA1F-005A45D20F1F}" type="presOf" srcId="{A375187F-ABF7-424B-B410-6EC2B2037246}" destId="{04E5F122-1309-41B9-96D4-FDF5EF6503AD}" srcOrd="0" destOrd="0" presId="urn:microsoft.com/office/officeart/2008/layout/LinedList"/>
    <dgm:cxn modelId="{64CCD954-3A80-403C-A3FE-EF73B9E05FAA}" srcId="{E790A6B7-8D37-441F-872B-3BA0E1CEC063}" destId="{A375187F-ABF7-424B-B410-6EC2B2037246}" srcOrd="0" destOrd="0" parTransId="{0033863C-FE92-4582-8247-484DB4D03075}" sibTransId="{EB087479-ED8D-4332-A638-85DCCB9C16F8}"/>
    <dgm:cxn modelId="{E99D2627-0AA1-400A-A359-3F35F0B8B58A}" type="presOf" srcId="{E790A6B7-8D37-441F-872B-3BA0E1CEC063}" destId="{96B3F7F8-C4AB-47DC-A76D-8019FBA0BF99}" srcOrd="0" destOrd="0" presId="urn:microsoft.com/office/officeart/2008/layout/LinedList"/>
    <dgm:cxn modelId="{F4DFE478-A478-41FF-8DCD-8CD58A00D618}" type="presOf" srcId="{CD31B047-1A6A-4782-949D-F45A7C7BFFE2}" destId="{A6B6E4AD-86C1-437D-924C-CEBFE6B8D193}" srcOrd="0" destOrd="0" presId="urn:microsoft.com/office/officeart/2008/layout/LinedList"/>
    <dgm:cxn modelId="{71FC7243-987B-4053-A78D-CA3267D6EE09}" srcId="{E790A6B7-8D37-441F-872B-3BA0E1CEC063}" destId="{CD31B047-1A6A-4782-949D-F45A7C7BFFE2}" srcOrd="2" destOrd="0" parTransId="{8131DC33-DFD3-4F5D-A878-847861A09AAE}" sibTransId="{0C0446A8-2EC6-4C4F-833A-C2CCC4DEA66B}"/>
    <dgm:cxn modelId="{C24516ED-F4A3-4FC2-8A4E-380C4B54C82D}" type="presOf" srcId="{697B212A-FA7C-4C7F-8359-4A903FB53F33}" destId="{04724C22-88A2-41A5-A00E-0F9608C18A1A}" srcOrd="0" destOrd="0" presId="urn:microsoft.com/office/officeart/2008/layout/LinedList"/>
    <dgm:cxn modelId="{FB00EFF5-CF2C-42D8-B541-546D462C9C4B}" srcId="{E790A6B7-8D37-441F-872B-3BA0E1CEC063}" destId="{697B212A-FA7C-4C7F-8359-4A903FB53F33}" srcOrd="1" destOrd="0" parTransId="{53940750-A23C-442B-884D-FD47DD231C5F}" sibTransId="{9D29656A-43B0-40D7-8759-FA7F4D65C3FA}"/>
    <dgm:cxn modelId="{3A414C79-3AEC-43CC-AC04-F537B7FB79B1}" type="presParOf" srcId="{96B3F7F8-C4AB-47DC-A76D-8019FBA0BF99}" destId="{F5208C51-AE4D-4E27-B6B0-70E29FC099FB}" srcOrd="0" destOrd="0" presId="urn:microsoft.com/office/officeart/2008/layout/LinedList"/>
    <dgm:cxn modelId="{2B27D62F-E993-4418-9B97-105773CE6263}" type="presParOf" srcId="{96B3F7F8-C4AB-47DC-A76D-8019FBA0BF99}" destId="{57465637-AD82-440B-B428-ACCFBB891EB7}" srcOrd="1" destOrd="0" presId="urn:microsoft.com/office/officeart/2008/layout/LinedList"/>
    <dgm:cxn modelId="{FA05FC12-4939-458D-845D-DB6DF7DAE8E5}" type="presParOf" srcId="{57465637-AD82-440B-B428-ACCFBB891EB7}" destId="{04E5F122-1309-41B9-96D4-FDF5EF6503AD}" srcOrd="0" destOrd="0" presId="urn:microsoft.com/office/officeart/2008/layout/LinedList"/>
    <dgm:cxn modelId="{8B2CBFB3-AFE8-4FED-9B94-6B61A1A84246}" type="presParOf" srcId="{57465637-AD82-440B-B428-ACCFBB891EB7}" destId="{D30FFA53-BC1F-4EAC-AA8E-31D0332A2CA9}" srcOrd="1" destOrd="0" presId="urn:microsoft.com/office/officeart/2008/layout/LinedList"/>
    <dgm:cxn modelId="{32908017-4123-45D6-AB42-FABF50C69575}" type="presParOf" srcId="{96B3F7F8-C4AB-47DC-A76D-8019FBA0BF99}" destId="{E1243102-0C0E-41F5-84C0-1DF52B6BE2A6}" srcOrd="2" destOrd="0" presId="urn:microsoft.com/office/officeart/2008/layout/LinedList"/>
    <dgm:cxn modelId="{404EC0B6-FB01-49B4-A983-41B42781A4F7}" type="presParOf" srcId="{96B3F7F8-C4AB-47DC-A76D-8019FBA0BF99}" destId="{56145E82-19E7-45BA-ACFC-C785598C3681}" srcOrd="3" destOrd="0" presId="urn:microsoft.com/office/officeart/2008/layout/LinedList"/>
    <dgm:cxn modelId="{8332D965-BE5D-4573-969F-27E728C54AD4}" type="presParOf" srcId="{56145E82-19E7-45BA-ACFC-C785598C3681}" destId="{04724C22-88A2-41A5-A00E-0F9608C18A1A}" srcOrd="0" destOrd="0" presId="urn:microsoft.com/office/officeart/2008/layout/LinedList"/>
    <dgm:cxn modelId="{8DB17652-2759-4D55-8E43-1B49C4FD31A5}" type="presParOf" srcId="{56145E82-19E7-45BA-ACFC-C785598C3681}" destId="{F0B3FA36-DBA8-4D5D-9107-385188068ACB}" srcOrd="1" destOrd="0" presId="urn:microsoft.com/office/officeart/2008/layout/LinedList"/>
    <dgm:cxn modelId="{83650292-74EF-4359-968B-37DE9F08C885}" type="presParOf" srcId="{96B3F7F8-C4AB-47DC-A76D-8019FBA0BF99}" destId="{AB0444EA-E2F5-40B6-8761-7668E5C26251}" srcOrd="4" destOrd="0" presId="urn:microsoft.com/office/officeart/2008/layout/LinedList"/>
    <dgm:cxn modelId="{4990C577-BB2F-4111-A767-EFC833C1817E}" type="presParOf" srcId="{96B3F7F8-C4AB-47DC-A76D-8019FBA0BF99}" destId="{DDFEF844-0D23-4AC3-BF99-78723E6E7829}" srcOrd="5" destOrd="0" presId="urn:microsoft.com/office/officeart/2008/layout/LinedList"/>
    <dgm:cxn modelId="{2DDDC89C-BF26-4F74-A992-8A7425DBCF64}" type="presParOf" srcId="{DDFEF844-0D23-4AC3-BF99-78723E6E7829}" destId="{A6B6E4AD-86C1-437D-924C-CEBFE6B8D193}" srcOrd="0" destOrd="0" presId="urn:microsoft.com/office/officeart/2008/layout/LinedList"/>
    <dgm:cxn modelId="{E69FC515-7F81-458D-8B00-663BF096CCC8}" type="presParOf" srcId="{DDFEF844-0D23-4AC3-BF99-78723E6E7829}" destId="{76D115D1-AB41-4429-AE22-6CA9A57A5E3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3D7DFD-9C05-42FB-8AF7-FCFCDA83CDF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5709AE23-5350-4089-905C-0551728B3127}">
      <dgm:prSet/>
      <dgm:spPr/>
      <dgm:t>
        <a:bodyPr/>
        <a:lstStyle/>
        <a:p>
          <a:pPr rtl="0"/>
          <a:r>
            <a:rPr lang="en-GB" i="0" smtClean="0"/>
            <a:t>Participation in the Programme on the Competitiveness of Enterprises and SMEs (DG ENTR)</a:t>
          </a:r>
          <a:endParaRPr lang="en-GB"/>
        </a:p>
      </dgm:t>
    </dgm:pt>
    <dgm:pt modelId="{2C1209B3-1CF4-4714-839D-02EA1A8B5183}" type="parTrans" cxnId="{19B82601-AF7A-410B-93D1-8720F7563A6E}">
      <dgm:prSet/>
      <dgm:spPr/>
      <dgm:t>
        <a:bodyPr/>
        <a:lstStyle/>
        <a:p>
          <a:endParaRPr lang="en-GB"/>
        </a:p>
      </dgm:t>
    </dgm:pt>
    <dgm:pt modelId="{06BE47F7-F560-491F-B748-FAB58D62C5C9}" type="sibTrans" cxnId="{19B82601-AF7A-410B-93D1-8720F7563A6E}">
      <dgm:prSet/>
      <dgm:spPr/>
      <dgm:t>
        <a:bodyPr/>
        <a:lstStyle/>
        <a:p>
          <a:endParaRPr lang="en-GB"/>
        </a:p>
      </dgm:t>
    </dgm:pt>
    <dgm:pt modelId="{EEEE7089-31FC-4F82-8DE7-248EB4B3768F}">
      <dgm:prSet/>
      <dgm:spPr/>
      <dgm:t>
        <a:bodyPr/>
        <a:lstStyle/>
        <a:p>
          <a:pPr rtl="0"/>
          <a:r>
            <a:rPr lang="en-GB" i="0" smtClean="0"/>
            <a:t>2</a:t>
          </a:r>
          <a:r>
            <a:rPr lang="en-GB" i="0" baseline="30000" smtClean="0"/>
            <a:t>nd</a:t>
          </a:r>
          <a:r>
            <a:rPr lang="en-GB" i="0" smtClean="0"/>
            <a:t> Round of SME Policy Assessment (focus on output) to improve business environment</a:t>
          </a:r>
          <a:endParaRPr lang="en-GB"/>
        </a:p>
      </dgm:t>
    </dgm:pt>
    <dgm:pt modelId="{88C0C72E-374D-4D9C-9F85-98EF1664F116}" type="parTrans" cxnId="{2860F6E2-65C5-491A-BD9B-75FC8C67DAA9}">
      <dgm:prSet/>
      <dgm:spPr/>
      <dgm:t>
        <a:bodyPr/>
        <a:lstStyle/>
        <a:p>
          <a:endParaRPr lang="en-GB"/>
        </a:p>
      </dgm:t>
    </dgm:pt>
    <dgm:pt modelId="{FAE84466-3CB6-4BA2-92CD-A4B7CEC2FDEE}" type="sibTrans" cxnId="{2860F6E2-65C5-491A-BD9B-75FC8C67DAA9}">
      <dgm:prSet/>
      <dgm:spPr/>
      <dgm:t>
        <a:bodyPr/>
        <a:lstStyle/>
        <a:p>
          <a:endParaRPr lang="en-GB"/>
        </a:p>
      </dgm:t>
    </dgm:pt>
    <dgm:pt modelId="{906E13F8-946C-4D66-A1C4-0F505224EBBB}">
      <dgm:prSet/>
      <dgm:spPr/>
      <dgm:t>
        <a:bodyPr/>
        <a:lstStyle/>
        <a:p>
          <a:pPr rtl="0"/>
          <a:r>
            <a:rPr lang="en-GB" i="0" smtClean="0"/>
            <a:t>Dedicated Implementation Project (in specific sectors)</a:t>
          </a:r>
          <a:endParaRPr lang="en-GB"/>
        </a:p>
      </dgm:t>
    </dgm:pt>
    <dgm:pt modelId="{26F50C0F-725A-4580-AB3D-6046742AB5A9}" type="parTrans" cxnId="{553D89DD-4182-4D4C-AFBD-965C8D424EEF}">
      <dgm:prSet/>
      <dgm:spPr/>
      <dgm:t>
        <a:bodyPr/>
        <a:lstStyle/>
        <a:p>
          <a:endParaRPr lang="en-GB"/>
        </a:p>
      </dgm:t>
    </dgm:pt>
    <dgm:pt modelId="{86929386-202D-4A3B-BE8B-35C81BCA0FE9}" type="sibTrans" cxnId="{553D89DD-4182-4D4C-AFBD-965C8D424EEF}">
      <dgm:prSet/>
      <dgm:spPr/>
      <dgm:t>
        <a:bodyPr/>
        <a:lstStyle/>
        <a:p>
          <a:endParaRPr lang="en-GB"/>
        </a:p>
      </dgm:t>
    </dgm:pt>
    <dgm:pt modelId="{20E396EC-6F87-4349-9A64-240AC66B2B04}">
      <dgm:prSet/>
      <dgm:spPr/>
      <dgm:t>
        <a:bodyPr/>
        <a:lstStyle/>
        <a:p>
          <a:pPr rtl="0"/>
          <a:r>
            <a:rPr lang="en-GB" i="0" smtClean="0"/>
            <a:t>SME Flagship Initiative – EastInvest II, STAR, EGP/BAS, SME Finance Facility</a:t>
          </a:r>
          <a:endParaRPr lang="en-GB"/>
        </a:p>
      </dgm:t>
    </dgm:pt>
    <dgm:pt modelId="{A4B5CEDD-C208-4754-9946-D9928FF84BB8}" type="parTrans" cxnId="{CED662BD-DA95-4769-B4B1-7558A5D34B5B}">
      <dgm:prSet/>
      <dgm:spPr/>
      <dgm:t>
        <a:bodyPr/>
        <a:lstStyle/>
        <a:p>
          <a:endParaRPr lang="en-GB"/>
        </a:p>
      </dgm:t>
    </dgm:pt>
    <dgm:pt modelId="{57A465C5-01CA-4F2F-A1FB-4FAF7C62BFAB}" type="sibTrans" cxnId="{CED662BD-DA95-4769-B4B1-7558A5D34B5B}">
      <dgm:prSet/>
      <dgm:spPr/>
      <dgm:t>
        <a:bodyPr/>
        <a:lstStyle/>
        <a:p>
          <a:endParaRPr lang="en-GB"/>
        </a:p>
      </dgm:t>
    </dgm:pt>
    <dgm:pt modelId="{33EB382F-BEFF-4641-96B3-310546526735}">
      <dgm:prSet/>
      <dgm:spPr/>
      <dgm:t>
        <a:bodyPr/>
        <a:lstStyle/>
        <a:p>
          <a:pPr rtl="0"/>
          <a:r>
            <a:rPr lang="en-GB" i="0" smtClean="0"/>
            <a:t>Continuation of Business Forum</a:t>
          </a:r>
          <a:endParaRPr lang="en-GB"/>
        </a:p>
      </dgm:t>
    </dgm:pt>
    <dgm:pt modelId="{5B04597E-29BB-4C4A-8FC1-83046A3027F8}" type="parTrans" cxnId="{FB8BDAF2-5360-4E74-8F28-8663055574DC}">
      <dgm:prSet/>
      <dgm:spPr/>
      <dgm:t>
        <a:bodyPr/>
        <a:lstStyle/>
        <a:p>
          <a:endParaRPr lang="en-GB"/>
        </a:p>
      </dgm:t>
    </dgm:pt>
    <dgm:pt modelId="{42B7CC11-D71B-4A18-925F-3A4F45A1ED93}" type="sibTrans" cxnId="{FB8BDAF2-5360-4E74-8F28-8663055574DC}">
      <dgm:prSet/>
      <dgm:spPr/>
      <dgm:t>
        <a:bodyPr/>
        <a:lstStyle/>
        <a:p>
          <a:endParaRPr lang="en-GB"/>
        </a:p>
      </dgm:t>
    </dgm:pt>
    <dgm:pt modelId="{0946C5BA-A3A2-49A9-B8F1-1134FFA8DBC8}">
      <dgm:prSet/>
      <dgm:spPr/>
      <dgm:t>
        <a:bodyPr/>
        <a:lstStyle/>
        <a:p>
          <a:pPr rtl="0"/>
          <a:r>
            <a:rPr lang="en-GB" i="0" smtClean="0"/>
            <a:t>………</a:t>
          </a:r>
          <a:endParaRPr lang="en-GB"/>
        </a:p>
      </dgm:t>
    </dgm:pt>
    <dgm:pt modelId="{419E2313-1E8F-41B1-8923-9AB8CC2AD867}" type="parTrans" cxnId="{13D9FD4D-6612-4296-A4AE-362F1868F37E}">
      <dgm:prSet/>
      <dgm:spPr/>
      <dgm:t>
        <a:bodyPr/>
        <a:lstStyle/>
        <a:p>
          <a:endParaRPr lang="en-GB"/>
        </a:p>
      </dgm:t>
    </dgm:pt>
    <dgm:pt modelId="{2E137018-0762-44BB-89DB-4B173000CEA5}" type="sibTrans" cxnId="{13D9FD4D-6612-4296-A4AE-362F1868F37E}">
      <dgm:prSet/>
      <dgm:spPr/>
      <dgm:t>
        <a:bodyPr/>
        <a:lstStyle/>
        <a:p>
          <a:endParaRPr lang="en-GB"/>
        </a:p>
      </dgm:t>
    </dgm:pt>
    <dgm:pt modelId="{4DE64924-A7CB-40C1-8053-4CB56050606F}" type="pres">
      <dgm:prSet presAssocID="{E23D7DFD-9C05-42FB-8AF7-FCFCDA83CDFC}" presName="vert0" presStyleCnt="0">
        <dgm:presLayoutVars>
          <dgm:dir/>
          <dgm:animOne val="branch"/>
          <dgm:animLvl val="lvl"/>
        </dgm:presLayoutVars>
      </dgm:prSet>
      <dgm:spPr/>
    </dgm:pt>
    <dgm:pt modelId="{C423EE7F-2805-4358-A5D6-C225C8486604}" type="pres">
      <dgm:prSet presAssocID="{5709AE23-5350-4089-905C-0551728B3127}" presName="thickLine" presStyleLbl="alignNode1" presStyleIdx="0" presStyleCnt="6"/>
      <dgm:spPr/>
    </dgm:pt>
    <dgm:pt modelId="{60EB054A-F054-41DC-85CE-86A68DD567E2}" type="pres">
      <dgm:prSet presAssocID="{5709AE23-5350-4089-905C-0551728B3127}" presName="horz1" presStyleCnt="0"/>
      <dgm:spPr/>
    </dgm:pt>
    <dgm:pt modelId="{B6164DD2-BC28-483A-9F9E-CA41A32FCC6E}" type="pres">
      <dgm:prSet presAssocID="{5709AE23-5350-4089-905C-0551728B3127}" presName="tx1" presStyleLbl="revTx" presStyleIdx="0" presStyleCnt="6"/>
      <dgm:spPr/>
    </dgm:pt>
    <dgm:pt modelId="{A5EC7A74-798B-46AE-9A54-D607EC498F6A}" type="pres">
      <dgm:prSet presAssocID="{5709AE23-5350-4089-905C-0551728B3127}" presName="vert1" presStyleCnt="0"/>
      <dgm:spPr/>
    </dgm:pt>
    <dgm:pt modelId="{D94C0637-05F9-48D3-99F6-ED436ED76C1B}" type="pres">
      <dgm:prSet presAssocID="{EEEE7089-31FC-4F82-8DE7-248EB4B3768F}" presName="thickLine" presStyleLbl="alignNode1" presStyleIdx="1" presStyleCnt="6"/>
      <dgm:spPr/>
    </dgm:pt>
    <dgm:pt modelId="{F3470AA9-1809-4F1D-B046-C7C9A0653C11}" type="pres">
      <dgm:prSet presAssocID="{EEEE7089-31FC-4F82-8DE7-248EB4B3768F}" presName="horz1" presStyleCnt="0"/>
      <dgm:spPr/>
    </dgm:pt>
    <dgm:pt modelId="{DB0EBF3B-B59A-4910-A934-989675ED4DAF}" type="pres">
      <dgm:prSet presAssocID="{EEEE7089-31FC-4F82-8DE7-248EB4B3768F}" presName="tx1" presStyleLbl="revTx" presStyleIdx="1" presStyleCnt="6"/>
      <dgm:spPr/>
    </dgm:pt>
    <dgm:pt modelId="{CA97E61E-C187-4694-8F06-3C9E71D4B3B9}" type="pres">
      <dgm:prSet presAssocID="{EEEE7089-31FC-4F82-8DE7-248EB4B3768F}" presName="vert1" presStyleCnt="0"/>
      <dgm:spPr/>
    </dgm:pt>
    <dgm:pt modelId="{FB202F79-4D14-4C92-9068-0AA4B0D1A498}" type="pres">
      <dgm:prSet presAssocID="{906E13F8-946C-4D66-A1C4-0F505224EBBB}" presName="thickLine" presStyleLbl="alignNode1" presStyleIdx="2" presStyleCnt="6"/>
      <dgm:spPr/>
    </dgm:pt>
    <dgm:pt modelId="{C0573D67-7FD8-4B82-A45D-BFBEF57CA297}" type="pres">
      <dgm:prSet presAssocID="{906E13F8-946C-4D66-A1C4-0F505224EBBB}" presName="horz1" presStyleCnt="0"/>
      <dgm:spPr/>
    </dgm:pt>
    <dgm:pt modelId="{854FBB2E-73DF-4E80-A4CB-2C76EB2B08CA}" type="pres">
      <dgm:prSet presAssocID="{906E13F8-946C-4D66-A1C4-0F505224EBBB}" presName="tx1" presStyleLbl="revTx" presStyleIdx="2" presStyleCnt="6"/>
      <dgm:spPr/>
    </dgm:pt>
    <dgm:pt modelId="{A6C6713B-D426-4589-BCB7-029439A5A542}" type="pres">
      <dgm:prSet presAssocID="{906E13F8-946C-4D66-A1C4-0F505224EBBB}" presName="vert1" presStyleCnt="0"/>
      <dgm:spPr/>
    </dgm:pt>
    <dgm:pt modelId="{8E4A13AC-DE3B-4C56-B3B2-D9E8729680E9}" type="pres">
      <dgm:prSet presAssocID="{20E396EC-6F87-4349-9A64-240AC66B2B04}" presName="thickLine" presStyleLbl="alignNode1" presStyleIdx="3" presStyleCnt="6"/>
      <dgm:spPr/>
    </dgm:pt>
    <dgm:pt modelId="{65CF2E8E-17C8-48B1-B480-C3FB7959765A}" type="pres">
      <dgm:prSet presAssocID="{20E396EC-6F87-4349-9A64-240AC66B2B04}" presName="horz1" presStyleCnt="0"/>
      <dgm:spPr/>
    </dgm:pt>
    <dgm:pt modelId="{B5E0C841-26D2-4802-8535-70AEA218DF82}" type="pres">
      <dgm:prSet presAssocID="{20E396EC-6F87-4349-9A64-240AC66B2B04}" presName="tx1" presStyleLbl="revTx" presStyleIdx="3" presStyleCnt="6"/>
      <dgm:spPr/>
    </dgm:pt>
    <dgm:pt modelId="{38B1B177-6EB4-46ED-AAC0-EE7CA3053061}" type="pres">
      <dgm:prSet presAssocID="{20E396EC-6F87-4349-9A64-240AC66B2B04}" presName="vert1" presStyleCnt="0"/>
      <dgm:spPr/>
    </dgm:pt>
    <dgm:pt modelId="{152AE8E1-2F86-4458-A89B-3E8E30360B0F}" type="pres">
      <dgm:prSet presAssocID="{33EB382F-BEFF-4641-96B3-310546526735}" presName="thickLine" presStyleLbl="alignNode1" presStyleIdx="4" presStyleCnt="6"/>
      <dgm:spPr/>
    </dgm:pt>
    <dgm:pt modelId="{7A2BC356-A387-42B4-AD33-98E23DE8F097}" type="pres">
      <dgm:prSet presAssocID="{33EB382F-BEFF-4641-96B3-310546526735}" presName="horz1" presStyleCnt="0"/>
      <dgm:spPr/>
    </dgm:pt>
    <dgm:pt modelId="{ECAD6C3F-F0AD-429A-A300-93440BCEF3FE}" type="pres">
      <dgm:prSet presAssocID="{33EB382F-BEFF-4641-96B3-310546526735}" presName="tx1" presStyleLbl="revTx" presStyleIdx="4" presStyleCnt="6"/>
      <dgm:spPr/>
    </dgm:pt>
    <dgm:pt modelId="{7CD340B2-D8F7-4091-99D7-BD40D4DA0CB8}" type="pres">
      <dgm:prSet presAssocID="{33EB382F-BEFF-4641-96B3-310546526735}" presName="vert1" presStyleCnt="0"/>
      <dgm:spPr/>
    </dgm:pt>
    <dgm:pt modelId="{BD91E2CE-D911-4DC0-8471-0321E024780D}" type="pres">
      <dgm:prSet presAssocID="{0946C5BA-A3A2-49A9-B8F1-1134FFA8DBC8}" presName="thickLine" presStyleLbl="alignNode1" presStyleIdx="5" presStyleCnt="6"/>
      <dgm:spPr/>
    </dgm:pt>
    <dgm:pt modelId="{BED8D08B-06A3-4C19-BB0F-B20800BA904B}" type="pres">
      <dgm:prSet presAssocID="{0946C5BA-A3A2-49A9-B8F1-1134FFA8DBC8}" presName="horz1" presStyleCnt="0"/>
      <dgm:spPr/>
    </dgm:pt>
    <dgm:pt modelId="{09D8FD22-0FDE-4FE8-A451-0133081E2A98}" type="pres">
      <dgm:prSet presAssocID="{0946C5BA-A3A2-49A9-B8F1-1134FFA8DBC8}" presName="tx1" presStyleLbl="revTx" presStyleIdx="5" presStyleCnt="6"/>
      <dgm:spPr/>
    </dgm:pt>
    <dgm:pt modelId="{49CD4B47-4C12-407A-8C23-222B0CE7F72D}" type="pres">
      <dgm:prSet presAssocID="{0946C5BA-A3A2-49A9-B8F1-1134FFA8DBC8}" presName="vert1" presStyleCnt="0"/>
      <dgm:spPr/>
    </dgm:pt>
  </dgm:ptLst>
  <dgm:cxnLst>
    <dgm:cxn modelId="{2860F6E2-65C5-491A-BD9B-75FC8C67DAA9}" srcId="{E23D7DFD-9C05-42FB-8AF7-FCFCDA83CDFC}" destId="{EEEE7089-31FC-4F82-8DE7-248EB4B3768F}" srcOrd="1" destOrd="0" parTransId="{88C0C72E-374D-4D9C-9F85-98EF1664F116}" sibTransId="{FAE84466-3CB6-4BA2-92CD-A4B7CEC2FDEE}"/>
    <dgm:cxn modelId="{52F0E042-5C93-4B30-94E8-92014D261D5D}" type="presOf" srcId="{5709AE23-5350-4089-905C-0551728B3127}" destId="{B6164DD2-BC28-483A-9F9E-CA41A32FCC6E}" srcOrd="0" destOrd="0" presId="urn:microsoft.com/office/officeart/2008/layout/LinedList"/>
    <dgm:cxn modelId="{D54EA7D8-324B-4856-80DB-9482FD81642D}" type="presOf" srcId="{906E13F8-946C-4D66-A1C4-0F505224EBBB}" destId="{854FBB2E-73DF-4E80-A4CB-2C76EB2B08CA}" srcOrd="0" destOrd="0" presId="urn:microsoft.com/office/officeart/2008/layout/LinedList"/>
    <dgm:cxn modelId="{CED662BD-DA95-4769-B4B1-7558A5D34B5B}" srcId="{E23D7DFD-9C05-42FB-8AF7-FCFCDA83CDFC}" destId="{20E396EC-6F87-4349-9A64-240AC66B2B04}" srcOrd="3" destOrd="0" parTransId="{A4B5CEDD-C208-4754-9946-D9928FF84BB8}" sibTransId="{57A465C5-01CA-4F2F-A1FB-4FAF7C62BFAB}"/>
    <dgm:cxn modelId="{FB8BDAF2-5360-4E74-8F28-8663055574DC}" srcId="{E23D7DFD-9C05-42FB-8AF7-FCFCDA83CDFC}" destId="{33EB382F-BEFF-4641-96B3-310546526735}" srcOrd="4" destOrd="0" parTransId="{5B04597E-29BB-4C4A-8FC1-83046A3027F8}" sibTransId="{42B7CC11-D71B-4A18-925F-3A4F45A1ED93}"/>
    <dgm:cxn modelId="{14101529-E1C7-49BD-88CC-D058B076158D}" type="presOf" srcId="{20E396EC-6F87-4349-9A64-240AC66B2B04}" destId="{B5E0C841-26D2-4802-8535-70AEA218DF82}" srcOrd="0" destOrd="0" presId="urn:microsoft.com/office/officeart/2008/layout/LinedList"/>
    <dgm:cxn modelId="{8618EAD2-03BC-4BFC-9624-08CAF001A77A}" type="presOf" srcId="{0946C5BA-A3A2-49A9-B8F1-1134FFA8DBC8}" destId="{09D8FD22-0FDE-4FE8-A451-0133081E2A98}" srcOrd="0" destOrd="0" presId="urn:microsoft.com/office/officeart/2008/layout/LinedList"/>
    <dgm:cxn modelId="{13D9FD4D-6612-4296-A4AE-362F1868F37E}" srcId="{E23D7DFD-9C05-42FB-8AF7-FCFCDA83CDFC}" destId="{0946C5BA-A3A2-49A9-B8F1-1134FFA8DBC8}" srcOrd="5" destOrd="0" parTransId="{419E2313-1E8F-41B1-8923-9AB8CC2AD867}" sibTransId="{2E137018-0762-44BB-89DB-4B173000CEA5}"/>
    <dgm:cxn modelId="{814A0D46-0CF0-4B5E-A9D9-736057F41A0C}" type="presOf" srcId="{33EB382F-BEFF-4641-96B3-310546526735}" destId="{ECAD6C3F-F0AD-429A-A300-93440BCEF3FE}" srcOrd="0" destOrd="0" presId="urn:microsoft.com/office/officeart/2008/layout/LinedList"/>
    <dgm:cxn modelId="{F4D91DE5-C913-4EA0-869A-4E20D2D773E3}" type="presOf" srcId="{EEEE7089-31FC-4F82-8DE7-248EB4B3768F}" destId="{DB0EBF3B-B59A-4910-A934-989675ED4DAF}" srcOrd="0" destOrd="0" presId="urn:microsoft.com/office/officeart/2008/layout/LinedList"/>
    <dgm:cxn modelId="{19B82601-AF7A-410B-93D1-8720F7563A6E}" srcId="{E23D7DFD-9C05-42FB-8AF7-FCFCDA83CDFC}" destId="{5709AE23-5350-4089-905C-0551728B3127}" srcOrd="0" destOrd="0" parTransId="{2C1209B3-1CF4-4714-839D-02EA1A8B5183}" sibTransId="{06BE47F7-F560-491F-B748-FAB58D62C5C9}"/>
    <dgm:cxn modelId="{BAF0A690-14FE-4546-B89E-D5F34D32D5C8}" type="presOf" srcId="{E23D7DFD-9C05-42FB-8AF7-FCFCDA83CDFC}" destId="{4DE64924-A7CB-40C1-8053-4CB56050606F}" srcOrd="0" destOrd="0" presId="urn:microsoft.com/office/officeart/2008/layout/LinedList"/>
    <dgm:cxn modelId="{553D89DD-4182-4D4C-AFBD-965C8D424EEF}" srcId="{E23D7DFD-9C05-42FB-8AF7-FCFCDA83CDFC}" destId="{906E13F8-946C-4D66-A1C4-0F505224EBBB}" srcOrd="2" destOrd="0" parTransId="{26F50C0F-725A-4580-AB3D-6046742AB5A9}" sibTransId="{86929386-202D-4A3B-BE8B-35C81BCA0FE9}"/>
    <dgm:cxn modelId="{7E527059-50CE-493D-97C1-B87824898D18}" type="presParOf" srcId="{4DE64924-A7CB-40C1-8053-4CB56050606F}" destId="{C423EE7F-2805-4358-A5D6-C225C8486604}" srcOrd="0" destOrd="0" presId="urn:microsoft.com/office/officeart/2008/layout/LinedList"/>
    <dgm:cxn modelId="{77EE8B13-BAE4-4297-B94F-639068FD240F}" type="presParOf" srcId="{4DE64924-A7CB-40C1-8053-4CB56050606F}" destId="{60EB054A-F054-41DC-85CE-86A68DD567E2}" srcOrd="1" destOrd="0" presId="urn:microsoft.com/office/officeart/2008/layout/LinedList"/>
    <dgm:cxn modelId="{065B59C8-065A-4D05-BBA3-3B127CDE7395}" type="presParOf" srcId="{60EB054A-F054-41DC-85CE-86A68DD567E2}" destId="{B6164DD2-BC28-483A-9F9E-CA41A32FCC6E}" srcOrd="0" destOrd="0" presId="urn:microsoft.com/office/officeart/2008/layout/LinedList"/>
    <dgm:cxn modelId="{76CE3AD6-D064-4217-ACA6-81B0B203E75F}" type="presParOf" srcId="{60EB054A-F054-41DC-85CE-86A68DD567E2}" destId="{A5EC7A74-798B-46AE-9A54-D607EC498F6A}" srcOrd="1" destOrd="0" presId="urn:microsoft.com/office/officeart/2008/layout/LinedList"/>
    <dgm:cxn modelId="{A1600289-9A3C-4BB9-932D-F0BCD57CC8A4}" type="presParOf" srcId="{4DE64924-A7CB-40C1-8053-4CB56050606F}" destId="{D94C0637-05F9-48D3-99F6-ED436ED76C1B}" srcOrd="2" destOrd="0" presId="urn:microsoft.com/office/officeart/2008/layout/LinedList"/>
    <dgm:cxn modelId="{9AAE2CB1-850F-4405-9FA9-E66ECC1BF407}" type="presParOf" srcId="{4DE64924-A7CB-40C1-8053-4CB56050606F}" destId="{F3470AA9-1809-4F1D-B046-C7C9A0653C11}" srcOrd="3" destOrd="0" presId="urn:microsoft.com/office/officeart/2008/layout/LinedList"/>
    <dgm:cxn modelId="{22D8A194-DD69-4A6B-85A5-C1109D7724C4}" type="presParOf" srcId="{F3470AA9-1809-4F1D-B046-C7C9A0653C11}" destId="{DB0EBF3B-B59A-4910-A934-989675ED4DAF}" srcOrd="0" destOrd="0" presId="urn:microsoft.com/office/officeart/2008/layout/LinedList"/>
    <dgm:cxn modelId="{177EAC63-1C2A-4338-9629-1ED26F67F88B}" type="presParOf" srcId="{F3470AA9-1809-4F1D-B046-C7C9A0653C11}" destId="{CA97E61E-C187-4694-8F06-3C9E71D4B3B9}" srcOrd="1" destOrd="0" presId="urn:microsoft.com/office/officeart/2008/layout/LinedList"/>
    <dgm:cxn modelId="{B8E6AD6E-0727-4843-9DD5-803C5DABE722}" type="presParOf" srcId="{4DE64924-A7CB-40C1-8053-4CB56050606F}" destId="{FB202F79-4D14-4C92-9068-0AA4B0D1A498}" srcOrd="4" destOrd="0" presId="urn:microsoft.com/office/officeart/2008/layout/LinedList"/>
    <dgm:cxn modelId="{7D81BD57-0753-42D0-A6B9-A27DFE4A4C34}" type="presParOf" srcId="{4DE64924-A7CB-40C1-8053-4CB56050606F}" destId="{C0573D67-7FD8-4B82-A45D-BFBEF57CA297}" srcOrd="5" destOrd="0" presId="urn:microsoft.com/office/officeart/2008/layout/LinedList"/>
    <dgm:cxn modelId="{DBBF845D-3537-4EDD-B7E3-0125DCEC47D4}" type="presParOf" srcId="{C0573D67-7FD8-4B82-A45D-BFBEF57CA297}" destId="{854FBB2E-73DF-4E80-A4CB-2C76EB2B08CA}" srcOrd="0" destOrd="0" presId="urn:microsoft.com/office/officeart/2008/layout/LinedList"/>
    <dgm:cxn modelId="{C731ED99-5065-42B6-B496-D8483ACD7FF1}" type="presParOf" srcId="{C0573D67-7FD8-4B82-A45D-BFBEF57CA297}" destId="{A6C6713B-D426-4589-BCB7-029439A5A542}" srcOrd="1" destOrd="0" presId="urn:microsoft.com/office/officeart/2008/layout/LinedList"/>
    <dgm:cxn modelId="{4DF9F2B6-7553-4B5B-A47C-D2B5DBBF80D1}" type="presParOf" srcId="{4DE64924-A7CB-40C1-8053-4CB56050606F}" destId="{8E4A13AC-DE3B-4C56-B3B2-D9E8729680E9}" srcOrd="6" destOrd="0" presId="urn:microsoft.com/office/officeart/2008/layout/LinedList"/>
    <dgm:cxn modelId="{D6A010C5-FAE2-4289-AB7B-3CEE4D48EDA6}" type="presParOf" srcId="{4DE64924-A7CB-40C1-8053-4CB56050606F}" destId="{65CF2E8E-17C8-48B1-B480-C3FB7959765A}" srcOrd="7" destOrd="0" presId="urn:microsoft.com/office/officeart/2008/layout/LinedList"/>
    <dgm:cxn modelId="{A1EE3E81-9CDB-475A-9D84-50ED36D61BA3}" type="presParOf" srcId="{65CF2E8E-17C8-48B1-B480-C3FB7959765A}" destId="{B5E0C841-26D2-4802-8535-70AEA218DF82}" srcOrd="0" destOrd="0" presId="urn:microsoft.com/office/officeart/2008/layout/LinedList"/>
    <dgm:cxn modelId="{00A0C5F7-D8EB-4B2D-AFC2-7AE589AF28F0}" type="presParOf" srcId="{65CF2E8E-17C8-48B1-B480-C3FB7959765A}" destId="{38B1B177-6EB4-46ED-AAC0-EE7CA3053061}" srcOrd="1" destOrd="0" presId="urn:microsoft.com/office/officeart/2008/layout/LinedList"/>
    <dgm:cxn modelId="{F79DAE45-7074-46A7-86BC-6F43F57749E0}" type="presParOf" srcId="{4DE64924-A7CB-40C1-8053-4CB56050606F}" destId="{152AE8E1-2F86-4458-A89B-3E8E30360B0F}" srcOrd="8" destOrd="0" presId="urn:microsoft.com/office/officeart/2008/layout/LinedList"/>
    <dgm:cxn modelId="{AC26FA09-44CB-45E7-A6D5-B4ECE7638B4D}" type="presParOf" srcId="{4DE64924-A7CB-40C1-8053-4CB56050606F}" destId="{7A2BC356-A387-42B4-AD33-98E23DE8F097}" srcOrd="9" destOrd="0" presId="urn:microsoft.com/office/officeart/2008/layout/LinedList"/>
    <dgm:cxn modelId="{C29C240D-538F-44FD-B867-CA5AB21C2B9C}" type="presParOf" srcId="{7A2BC356-A387-42B4-AD33-98E23DE8F097}" destId="{ECAD6C3F-F0AD-429A-A300-93440BCEF3FE}" srcOrd="0" destOrd="0" presId="urn:microsoft.com/office/officeart/2008/layout/LinedList"/>
    <dgm:cxn modelId="{F1F586D9-FBC8-46E6-A07B-9080C6FFC9C7}" type="presParOf" srcId="{7A2BC356-A387-42B4-AD33-98E23DE8F097}" destId="{7CD340B2-D8F7-4091-99D7-BD40D4DA0CB8}" srcOrd="1" destOrd="0" presId="urn:microsoft.com/office/officeart/2008/layout/LinedList"/>
    <dgm:cxn modelId="{7EF36FF2-EDCF-49EB-8FD7-AF329866B1D0}" type="presParOf" srcId="{4DE64924-A7CB-40C1-8053-4CB56050606F}" destId="{BD91E2CE-D911-4DC0-8471-0321E024780D}" srcOrd="10" destOrd="0" presId="urn:microsoft.com/office/officeart/2008/layout/LinedList"/>
    <dgm:cxn modelId="{123B763D-DB2F-49CE-A468-1A290FE98D5F}" type="presParOf" srcId="{4DE64924-A7CB-40C1-8053-4CB56050606F}" destId="{BED8D08B-06A3-4C19-BB0F-B20800BA904B}" srcOrd="11" destOrd="0" presId="urn:microsoft.com/office/officeart/2008/layout/LinedList"/>
    <dgm:cxn modelId="{0DA44703-0569-4A12-8DCC-DDCDF3B9E4AB}" type="presParOf" srcId="{BED8D08B-06A3-4C19-BB0F-B20800BA904B}" destId="{09D8FD22-0FDE-4FE8-A451-0133081E2A98}" srcOrd="0" destOrd="0" presId="urn:microsoft.com/office/officeart/2008/layout/LinedList"/>
    <dgm:cxn modelId="{03DCC08F-8E63-4DD0-88D6-B5D2BE4F86F9}" type="presParOf" srcId="{BED8D08B-06A3-4C19-BB0F-B20800BA904B}" destId="{49CD4B47-4C12-407A-8C23-222B0CE7F7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5B5392-0EB6-4FCD-A4AC-021E7760A0B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05EF5287-1F25-4722-A8B8-0D1BD2FE0A51}">
      <dgm:prSet/>
      <dgm:spPr/>
      <dgm:t>
        <a:bodyPr/>
        <a:lstStyle/>
        <a:p>
          <a:pPr rtl="0"/>
          <a:r>
            <a:rPr lang="en-GB" i="0" smtClean="0"/>
            <a:t>Shared Environmental Information System (SEIS)</a:t>
          </a:r>
          <a:endParaRPr lang="en-GB"/>
        </a:p>
      </dgm:t>
    </dgm:pt>
    <dgm:pt modelId="{00F2A9D2-FC93-4E22-B697-CC8898BA4C0E}" type="parTrans" cxnId="{93F7FD59-5735-4280-88B2-B097DDE0BE75}">
      <dgm:prSet/>
      <dgm:spPr/>
      <dgm:t>
        <a:bodyPr/>
        <a:lstStyle/>
        <a:p>
          <a:endParaRPr lang="en-GB"/>
        </a:p>
      </dgm:t>
    </dgm:pt>
    <dgm:pt modelId="{C89AD323-5F48-49FA-B47B-6ED586016C56}" type="sibTrans" cxnId="{93F7FD59-5735-4280-88B2-B097DDE0BE75}">
      <dgm:prSet/>
      <dgm:spPr/>
      <dgm:t>
        <a:bodyPr/>
        <a:lstStyle/>
        <a:p>
          <a:endParaRPr lang="en-GB"/>
        </a:p>
      </dgm:t>
    </dgm:pt>
    <dgm:pt modelId="{82F29BC9-3056-445C-B06D-F2049CC59517}">
      <dgm:prSet/>
      <dgm:spPr/>
      <dgm:t>
        <a:bodyPr/>
        <a:lstStyle/>
        <a:p>
          <a:pPr rtl="0"/>
          <a:r>
            <a:rPr lang="en-GB" i="0" smtClean="0"/>
            <a:t>GREEN project (focus on priority areas of EaP countries)</a:t>
          </a:r>
          <a:endParaRPr lang="en-GB"/>
        </a:p>
      </dgm:t>
    </dgm:pt>
    <dgm:pt modelId="{25EF7EF9-B50B-492D-8C83-F4BAED586110}" type="parTrans" cxnId="{38CA944E-E59D-4D78-8574-9D369CEBDC2C}">
      <dgm:prSet/>
      <dgm:spPr/>
      <dgm:t>
        <a:bodyPr/>
        <a:lstStyle/>
        <a:p>
          <a:endParaRPr lang="en-GB"/>
        </a:p>
      </dgm:t>
    </dgm:pt>
    <dgm:pt modelId="{7E1D686C-2DED-4ADC-A41A-D524FD4AE0BC}" type="sibTrans" cxnId="{38CA944E-E59D-4D78-8574-9D369CEBDC2C}">
      <dgm:prSet/>
      <dgm:spPr/>
      <dgm:t>
        <a:bodyPr/>
        <a:lstStyle/>
        <a:p>
          <a:endParaRPr lang="en-GB"/>
        </a:p>
      </dgm:t>
    </dgm:pt>
    <dgm:pt modelId="{95A00BBE-51C0-4369-AF3C-066AFD4B1759}">
      <dgm:prSet/>
      <dgm:spPr/>
      <dgm:t>
        <a:bodyPr/>
        <a:lstStyle/>
        <a:p>
          <a:pPr rtl="0"/>
          <a:r>
            <a:rPr lang="en-GB" i="0" smtClean="0"/>
            <a:t>Enforcement of Association Agreements and EU </a:t>
          </a:r>
          <a:r>
            <a:rPr lang="en-GB" i="1" smtClean="0"/>
            <a:t>acquis </a:t>
          </a:r>
          <a:endParaRPr lang="en-GB"/>
        </a:p>
      </dgm:t>
    </dgm:pt>
    <dgm:pt modelId="{3648F9E9-AE8E-4CBD-8ACC-52D803BA749B}" type="parTrans" cxnId="{C312F742-5336-456B-83AE-469D80C8C091}">
      <dgm:prSet/>
      <dgm:spPr/>
      <dgm:t>
        <a:bodyPr/>
        <a:lstStyle/>
        <a:p>
          <a:endParaRPr lang="en-GB"/>
        </a:p>
      </dgm:t>
    </dgm:pt>
    <dgm:pt modelId="{AB6FF9C0-6263-4E86-8AEE-3224A6E22AF8}" type="sibTrans" cxnId="{C312F742-5336-456B-83AE-469D80C8C091}">
      <dgm:prSet/>
      <dgm:spPr/>
      <dgm:t>
        <a:bodyPr/>
        <a:lstStyle/>
        <a:p>
          <a:endParaRPr lang="en-GB"/>
        </a:p>
      </dgm:t>
    </dgm:pt>
    <dgm:pt modelId="{2FF266C2-FBAC-4384-949B-B4E1C7373044}">
      <dgm:prSet/>
      <dgm:spPr/>
      <dgm:t>
        <a:bodyPr/>
        <a:lstStyle/>
        <a:p>
          <a:pPr rtl="0"/>
          <a:r>
            <a:rPr lang="en-GB" i="0" smtClean="0"/>
            <a:t>Clima East Package </a:t>
          </a:r>
          <a:endParaRPr lang="en-GB"/>
        </a:p>
      </dgm:t>
    </dgm:pt>
    <dgm:pt modelId="{583CA0F5-574D-4BA6-A32A-381E54C3DF6D}" type="parTrans" cxnId="{72D3291D-B434-4FEB-A62D-164947A12E56}">
      <dgm:prSet/>
      <dgm:spPr/>
      <dgm:t>
        <a:bodyPr/>
        <a:lstStyle/>
        <a:p>
          <a:endParaRPr lang="en-GB"/>
        </a:p>
      </dgm:t>
    </dgm:pt>
    <dgm:pt modelId="{8F1EAB15-CBFF-4ABA-AB05-6F4964E5C4A0}" type="sibTrans" cxnId="{72D3291D-B434-4FEB-A62D-164947A12E56}">
      <dgm:prSet/>
      <dgm:spPr/>
      <dgm:t>
        <a:bodyPr/>
        <a:lstStyle/>
        <a:p>
          <a:endParaRPr lang="en-GB"/>
        </a:p>
      </dgm:t>
    </dgm:pt>
    <dgm:pt modelId="{8AD856B1-14A7-426A-91EA-8B2B0590C4F5}">
      <dgm:prSet/>
      <dgm:spPr/>
      <dgm:t>
        <a:bodyPr/>
        <a:lstStyle/>
        <a:p>
          <a:pPr rtl="0"/>
          <a:r>
            <a:rPr lang="en-GB" i="0" smtClean="0"/>
            <a:t>Regional dialogue on climate change policies</a:t>
          </a:r>
          <a:endParaRPr lang="en-GB"/>
        </a:p>
      </dgm:t>
    </dgm:pt>
    <dgm:pt modelId="{331BE58C-93F3-440C-AA14-61D3DC8371CC}" type="parTrans" cxnId="{F701553A-1041-4C33-861B-66617311E430}">
      <dgm:prSet/>
      <dgm:spPr/>
      <dgm:t>
        <a:bodyPr/>
        <a:lstStyle/>
        <a:p>
          <a:endParaRPr lang="en-GB"/>
        </a:p>
      </dgm:t>
    </dgm:pt>
    <dgm:pt modelId="{05F4B179-46D2-4611-AC9D-B83B93D23339}" type="sibTrans" cxnId="{F701553A-1041-4C33-861B-66617311E430}">
      <dgm:prSet/>
      <dgm:spPr/>
      <dgm:t>
        <a:bodyPr/>
        <a:lstStyle/>
        <a:p>
          <a:endParaRPr lang="en-GB"/>
        </a:p>
      </dgm:t>
    </dgm:pt>
    <dgm:pt modelId="{451502BA-E502-4D50-BD3D-D681F144EB33}">
      <dgm:prSet/>
      <dgm:spPr/>
      <dgm:t>
        <a:bodyPr/>
        <a:lstStyle/>
        <a:p>
          <a:pPr rtl="0"/>
          <a:r>
            <a:rPr lang="en-GB" i="0" smtClean="0"/>
            <a:t>Cooperation in the area of biodiversity</a:t>
          </a:r>
          <a:endParaRPr lang="en-GB"/>
        </a:p>
      </dgm:t>
    </dgm:pt>
    <dgm:pt modelId="{0C422508-5957-40DB-8916-91D955C67D3F}" type="parTrans" cxnId="{4C41C853-C830-40F1-A0C5-FC3E00D7D619}">
      <dgm:prSet/>
      <dgm:spPr/>
      <dgm:t>
        <a:bodyPr/>
        <a:lstStyle/>
        <a:p>
          <a:endParaRPr lang="en-GB"/>
        </a:p>
      </dgm:t>
    </dgm:pt>
    <dgm:pt modelId="{8AADC6BE-A5A7-4834-826D-9663F7239D21}" type="sibTrans" cxnId="{4C41C853-C830-40F1-A0C5-FC3E00D7D619}">
      <dgm:prSet/>
      <dgm:spPr/>
      <dgm:t>
        <a:bodyPr/>
        <a:lstStyle/>
        <a:p>
          <a:endParaRPr lang="en-GB"/>
        </a:p>
      </dgm:t>
    </dgm:pt>
    <dgm:pt modelId="{76262DE1-1D4B-46F9-9790-B7EFC64F91D8}">
      <dgm:prSet/>
      <dgm:spPr/>
      <dgm:t>
        <a:bodyPr/>
        <a:lstStyle/>
        <a:p>
          <a:pPr rtl="0"/>
          <a:r>
            <a:rPr lang="en-GB" i="0" smtClean="0"/>
            <a:t>………</a:t>
          </a:r>
          <a:endParaRPr lang="en-GB"/>
        </a:p>
      </dgm:t>
    </dgm:pt>
    <dgm:pt modelId="{A2D71641-10B2-4837-AF45-5A7DCD42AC70}" type="parTrans" cxnId="{54B92C72-CBBF-49D9-930A-B57135E51380}">
      <dgm:prSet/>
      <dgm:spPr/>
      <dgm:t>
        <a:bodyPr/>
        <a:lstStyle/>
        <a:p>
          <a:endParaRPr lang="en-GB"/>
        </a:p>
      </dgm:t>
    </dgm:pt>
    <dgm:pt modelId="{C629D00B-7740-4024-8BA4-6E6C2BD6E93A}" type="sibTrans" cxnId="{54B92C72-CBBF-49D9-930A-B57135E51380}">
      <dgm:prSet/>
      <dgm:spPr/>
      <dgm:t>
        <a:bodyPr/>
        <a:lstStyle/>
        <a:p>
          <a:endParaRPr lang="en-GB"/>
        </a:p>
      </dgm:t>
    </dgm:pt>
    <dgm:pt modelId="{B09E5AB3-D9F2-4482-B8F5-D26A60FFC130}" type="pres">
      <dgm:prSet presAssocID="{2F5B5392-0EB6-4FCD-A4AC-021E7760A0B6}" presName="vert0" presStyleCnt="0">
        <dgm:presLayoutVars>
          <dgm:dir/>
          <dgm:animOne val="branch"/>
          <dgm:animLvl val="lvl"/>
        </dgm:presLayoutVars>
      </dgm:prSet>
      <dgm:spPr/>
    </dgm:pt>
    <dgm:pt modelId="{AC32428F-69BA-4E1C-AA6C-2D3430B941A0}" type="pres">
      <dgm:prSet presAssocID="{05EF5287-1F25-4722-A8B8-0D1BD2FE0A51}" presName="thickLine" presStyleLbl="alignNode1" presStyleIdx="0" presStyleCnt="7"/>
      <dgm:spPr/>
    </dgm:pt>
    <dgm:pt modelId="{28ECF771-D37F-4FA0-8975-FB07A3117620}" type="pres">
      <dgm:prSet presAssocID="{05EF5287-1F25-4722-A8B8-0D1BD2FE0A51}" presName="horz1" presStyleCnt="0"/>
      <dgm:spPr/>
    </dgm:pt>
    <dgm:pt modelId="{72A726D7-5A9A-4A67-97D9-AE8A7A0B74E4}" type="pres">
      <dgm:prSet presAssocID="{05EF5287-1F25-4722-A8B8-0D1BD2FE0A51}" presName="tx1" presStyleLbl="revTx" presStyleIdx="0" presStyleCnt="7"/>
      <dgm:spPr/>
    </dgm:pt>
    <dgm:pt modelId="{BF9A7E0D-9DAD-4B96-96CB-1FF15CA3A181}" type="pres">
      <dgm:prSet presAssocID="{05EF5287-1F25-4722-A8B8-0D1BD2FE0A51}" presName="vert1" presStyleCnt="0"/>
      <dgm:spPr/>
    </dgm:pt>
    <dgm:pt modelId="{438E3F2C-3CBB-4096-B963-4B22D3862FB0}" type="pres">
      <dgm:prSet presAssocID="{82F29BC9-3056-445C-B06D-F2049CC59517}" presName="thickLine" presStyleLbl="alignNode1" presStyleIdx="1" presStyleCnt="7"/>
      <dgm:spPr/>
    </dgm:pt>
    <dgm:pt modelId="{BEF39772-C014-4B9C-B8CE-AC44B5B4C50B}" type="pres">
      <dgm:prSet presAssocID="{82F29BC9-3056-445C-B06D-F2049CC59517}" presName="horz1" presStyleCnt="0"/>
      <dgm:spPr/>
    </dgm:pt>
    <dgm:pt modelId="{BD433460-91F3-4E1B-A344-1B7877E1B50D}" type="pres">
      <dgm:prSet presAssocID="{82F29BC9-3056-445C-B06D-F2049CC59517}" presName="tx1" presStyleLbl="revTx" presStyleIdx="1" presStyleCnt="7"/>
      <dgm:spPr/>
    </dgm:pt>
    <dgm:pt modelId="{C820E7C0-66EC-48F5-B955-566EDCD07824}" type="pres">
      <dgm:prSet presAssocID="{82F29BC9-3056-445C-B06D-F2049CC59517}" presName="vert1" presStyleCnt="0"/>
      <dgm:spPr/>
    </dgm:pt>
    <dgm:pt modelId="{6FF49939-4D1D-4265-8662-1F051A551F07}" type="pres">
      <dgm:prSet presAssocID="{95A00BBE-51C0-4369-AF3C-066AFD4B1759}" presName="thickLine" presStyleLbl="alignNode1" presStyleIdx="2" presStyleCnt="7"/>
      <dgm:spPr/>
    </dgm:pt>
    <dgm:pt modelId="{0D70B314-6095-470B-962F-40729DC0E111}" type="pres">
      <dgm:prSet presAssocID="{95A00BBE-51C0-4369-AF3C-066AFD4B1759}" presName="horz1" presStyleCnt="0"/>
      <dgm:spPr/>
    </dgm:pt>
    <dgm:pt modelId="{138FE30F-7241-4B66-8817-A7C76597E664}" type="pres">
      <dgm:prSet presAssocID="{95A00BBE-51C0-4369-AF3C-066AFD4B1759}" presName="tx1" presStyleLbl="revTx" presStyleIdx="2" presStyleCnt="7"/>
      <dgm:spPr/>
    </dgm:pt>
    <dgm:pt modelId="{D8772F11-6EE4-4EFE-8F84-38220501BCAA}" type="pres">
      <dgm:prSet presAssocID="{95A00BBE-51C0-4369-AF3C-066AFD4B1759}" presName="vert1" presStyleCnt="0"/>
      <dgm:spPr/>
    </dgm:pt>
    <dgm:pt modelId="{693B0248-5905-4907-A73F-53403A9A6EA1}" type="pres">
      <dgm:prSet presAssocID="{2FF266C2-FBAC-4384-949B-B4E1C7373044}" presName="thickLine" presStyleLbl="alignNode1" presStyleIdx="3" presStyleCnt="7"/>
      <dgm:spPr/>
    </dgm:pt>
    <dgm:pt modelId="{D54149B4-BB7B-4F3B-91C7-4BCC1FF7EEA4}" type="pres">
      <dgm:prSet presAssocID="{2FF266C2-FBAC-4384-949B-B4E1C7373044}" presName="horz1" presStyleCnt="0"/>
      <dgm:spPr/>
    </dgm:pt>
    <dgm:pt modelId="{DB29A262-5D4C-4CA8-8F04-A1F5444A1C8B}" type="pres">
      <dgm:prSet presAssocID="{2FF266C2-FBAC-4384-949B-B4E1C7373044}" presName="tx1" presStyleLbl="revTx" presStyleIdx="3" presStyleCnt="7"/>
      <dgm:spPr/>
    </dgm:pt>
    <dgm:pt modelId="{31A13C03-3766-454C-A0AF-09C250134682}" type="pres">
      <dgm:prSet presAssocID="{2FF266C2-FBAC-4384-949B-B4E1C7373044}" presName="vert1" presStyleCnt="0"/>
      <dgm:spPr/>
    </dgm:pt>
    <dgm:pt modelId="{0F3E3076-3A55-442E-A56D-30422C34B436}" type="pres">
      <dgm:prSet presAssocID="{8AD856B1-14A7-426A-91EA-8B2B0590C4F5}" presName="thickLine" presStyleLbl="alignNode1" presStyleIdx="4" presStyleCnt="7"/>
      <dgm:spPr/>
    </dgm:pt>
    <dgm:pt modelId="{F1D61EBA-30E4-48DE-80C3-5441DFD19168}" type="pres">
      <dgm:prSet presAssocID="{8AD856B1-14A7-426A-91EA-8B2B0590C4F5}" presName="horz1" presStyleCnt="0"/>
      <dgm:spPr/>
    </dgm:pt>
    <dgm:pt modelId="{2B1C6525-959D-4642-92D3-8228C64557DC}" type="pres">
      <dgm:prSet presAssocID="{8AD856B1-14A7-426A-91EA-8B2B0590C4F5}" presName="tx1" presStyleLbl="revTx" presStyleIdx="4" presStyleCnt="7"/>
      <dgm:spPr/>
    </dgm:pt>
    <dgm:pt modelId="{13A76205-55EA-4EB7-9620-DDFE27B068BF}" type="pres">
      <dgm:prSet presAssocID="{8AD856B1-14A7-426A-91EA-8B2B0590C4F5}" presName="vert1" presStyleCnt="0"/>
      <dgm:spPr/>
    </dgm:pt>
    <dgm:pt modelId="{5F66FD5B-8C7B-481E-B3F8-0E4DC7F9569E}" type="pres">
      <dgm:prSet presAssocID="{451502BA-E502-4D50-BD3D-D681F144EB33}" presName="thickLine" presStyleLbl="alignNode1" presStyleIdx="5" presStyleCnt="7"/>
      <dgm:spPr/>
    </dgm:pt>
    <dgm:pt modelId="{C0626571-182A-493E-8D38-D7D3F1EC1459}" type="pres">
      <dgm:prSet presAssocID="{451502BA-E502-4D50-BD3D-D681F144EB33}" presName="horz1" presStyleCnt="0"/>
      <dgm:spPr/>
    </dgm:pt>
    <dgm:pt modelId="{8C6D8EAE-998E-49C1-90A1-F786EA4C8714}" type="pres">
      <dgm:prSet presAssocID="{451502BA-E502-4D50-BD3D-D681F144EB33}" presName="tx1" presStyleLbl="revTx" presStyleIdx="5" presStyleCnt="7"/>
      <dgm:spPr/>
    </dgm:pt>
    <dgm:pt modelId="{15A373AB-775D-4CFF-9626-AA943C260135}" type="pres">
      <dgm:prSet presAssocID="{451502BA-E502-4D50-BD3D-D681F144EB33}" presName="vert1" presStyleCnt="0"/>
      <dgm:spPr/>
    </dgm:pt>
    <dgm:pt modelId="{57C6E204-8C8C-43EE-A334-8C44FD6B1E2D}" type="pres">
      <dgm:prSet presAssocID="{76262DE1-1D4B-46F9-9790-B7EFC64F91D8}" presName="thickLine" presStyleLbl="alignNode1" presStyleIdx="6" presStyleCnt="7"/>
      <dgm:spPr/>
    </dgm:pt>
    <dgm:pt modelId="{CEBE64C3-B111-40C5-94F6-6A8F8ED4C637}" type="pres">
      <dgm:prSet presAssocID="{76262DE1-1D4B-46F9-9790-B7EFC64F91D8}" presName="horz1" presStyleCnt="0"/>
      <dgm:spPr/>
    </dgm:pt>
    <dgm:pt modelId="{8E4C7275-2430-497C-AD1C-21293B86C2B9}" type="pres">
      <dgm:prSet presAssocID="{76262DE1-1D4B-46F9-9790-B7EFC64F91D8}" presName="tx1" presStyleLbl="revTx" presStyleIdx="6" presStyleCnt="7"/>
      <dgm:spPr/>
    </dgm:pt>
    <dgm:pt modelId="{3D4B838B-E7F7-4465-9FCD-5F9B37385865}" type="pres">
      <dgm:prSet presAssocID="{76262DE1-1D4B-46F9-9790-B7EFC64F91D8}" presName="vert1" presStyleCnt="0"/>
      <dgm:spPr/>
    </dgm:pt>
  </dgm:ptLst>
  <dgm:cxnLst>
    <dgm:cxn modelId="{72D3291D-B434-4FEB-A62D-164947A12E56}" srcId="{2F5B5392-0EB6-4FCD-A4AC-021E7760A0B6}" destId="{2FF266C2-FBAC-4384-949B-B4E1C7373044}" srcOrd="3" destOrd="0" parTransId="{583CA0F5-574D-4BA6-A32A-381E54C3DF6D}" sibTransId="{8F1EAB15-CBFF-4ABA-AB05-6F4964E5C4A0}"/>
    <dgm:cxn modelId="{54B92C72-CBBF-49D9-930A-B57135E51380}" srcId="{2F5B5392-0EB6-4FCD-A4AC-021E7760A0B6}" destId="{76262DE1-1D4B-46F9-9790-B7EFC64F91D8}" srcOrd="6" destOrd="0" parTransId="{A2D71641-10B2-4837-AF45-5A7DCD42AC70}" sibTransId="{C629D00B-7740-4024-8BA4-6E6C2BD6E93A}"/>
    <dgm:cxn modelId="{B1F945FF-F0F0-45B1-9222-C8A879E81BDC}" type="presOf" srcId="{451502BA-E502-4D50-BD3D-D681F144EB33}" destId="{8C6D8EAE-998E-49C1-90A1-F786EA4C8714}" srcOrd="0" destOrd="0" presId="urn:microsoft.com/office/officeart/2008/layout/LinedList"/>
    <dgm:cxn modelId="{ABE787A0-3722-479F-9BA5-1D7C4F753BAF}" type="presOf" srcId="{05EF5287-1F25-4722-A8B8-0D1BD2FE0A51}" destId="{72A726D7-5A9A-4A67-97D9-AE8A7A0B74E4}" srcOrd="0" destOrd="0" presId="urn:microsoft.com/office/officeart/2008/layout/LinedList"/>
    <dgm:cxn modelId="{0D264E71-1BBB-45FC-A019-1D4DC3F70E7E}" type="presOf" srcId="{2FF266C2-FBAC-4384-949B-B4E1C7373044}" destId="{DB29A262-5D4C-4CA8-8F04-A1F5444A1C8B}" srcOrd="0" destOrd="0" presId="urn:microsoft.com/office/officeart/2008/layout/LinedList"/>
    <dgm:cxn modelId="{93F7FD59-5735-4280-88B2-B097DDE0BE75}" srcId="{2F5B5392-0EB6-4FCD-A4AC-021E7760A0B6}" destId="{05EF5287-1F25-4722-A8B8-0D1BD2FE0A51}" srcOrd="0" destOrd="0" parTransId="{00F2A9D2-FC93-4E22-B697-CC8898BA4C0E}" sibTransId="{C89AD323-5F48-49FA-B47B-6ED586016C56}"/>
    <dgm:cxn modelId="{6FA81B35-7F97-4289-9B1E-18603B825B9A}" type="presOf" srcId="{82F29BC9-3056-445C-B06D-F2049CC59517}" destId="{BD433460-91F3-4E1B-A344-1B7877E1B50D}" srcOrd="0" destOrd="0" presId="urn:microsoft.com/office/officeart/2008/layout/LinedList"/>
    <dgm:cxn modelId="{B1D57A77-E90A-4E07-B989-C157CA19E756}" type="presOf" srcId="{8AD856B1-14A7-426A-91EA-8B2B0590C4F5}" destId="{2B1C6525-959D-4642-92D3-8228C64557DC}" srcOrd="0" destOrd="0" presId="urn:microsoft.com/office/officeart/2008/layout/LinedList"/>
    <dgm:cxn modelId="{747A52F2-977C-4D40-935A-697803A4B220}" type="presOf" srcId="{95A00BBE-51C0-4369-AF3C-066AFD4B1759}" destId="{138FE30F-7241-4B66-8817-A7C76597E664}" srcOrd="0" destOrd="0" presId="urn:microsoft.com/office/officeart/2008/layout/LinedList"/>
    <dgm:cxn modelId="{76F98208-F230-4EC1-B682-E54B64D055B8}" type="presOf" srcId="{76262DE1-1D4B-46F9-9790-B7EFC64F91D8}" destId="{8E4C7275-2430-497C-AD1C-21293B86C2B9}" srcOrd="0" destOrd="0" presId="urn:microsoft.com/office/officeart/2008/layout/LinedList"/>
    <dgm:cxn modelId="{4C41C853-C830-40F1-A0C5-FC3E00D7D619}" srcId="{2F5B5392-0EB6-4FCD-A4AC-021E7760A0B6}" destId="{451502BA-E502-4D50-BD3D-D681F144EB33}" srcOrd="5" destOrd="0" parTransId="{0C422508-5957-40DB-8916-91D955C67D3F}" sibTransId="{8AADC6BE-A5A7-4834-826D-9663F7239D21}"/>
    <dgm:cxn modelId="{C312F742-5336-456B-83AE-469D80C8C091}" srcId="{2F5B5392-0EB6-4FCD-A4AC-021E7760A0B6}" destId="{95A00BBE-51C0-4369-AF3C-066AFD4B1759}" srcOrd="2" destOrd="0" parTransId="{3648F9E9-AE8E-4CBD-8ACC-52D803BA749B}" sibTransId="{AB6FF9C0-6263-4E86-8AEE-3224A6E22AF8}"/>
    <dgm:cxn modelId="{F701553A-1041-4C33-861B-66617311E430}" srcId="{2F5B5392-0EB6-4FCD-A4AC-021E7760A0B6}" destId="{8AD856B1-14A7-426A-91EA-8B2B0590C4F5}" srcOrd="4" destOrd="0" parTransId="{331BE58C-93F3-440C-AA14-61D3DC8371CC}" sibTransId="{05F4B179-46D2-4611-AC9D-B83B93D23339}"/>
    <dgm:cxn modelId="{38CA944E-E59D-4D78-8574-9D369CEBDC2C}" srcId="{2F5B5392-0EB6-4FCD-A4AC-021E7760A0B6}" destId="{82F29BC9-3056-445C-B06D-F2049CC59517}" srcOrd="1" destOrd="0" parTransId="{25EF7EF9-B50B-492D-8C83-F4BAED586110}" sibTransId="{7E1D686C-2DED-4ADC-A41A-D524FD4AE0BC}"/>
    <dgm:cxn modelId="{75E9F2AB-58B1-4898-AE18-C1962B094F7D}" type="presOf" srcId="{2F5B5392-0EB6-4FCD-A4AC-021E7760A0B6}" destId="{B09E5AB3-D9F2-4482-B8F5-D26A60FFC130}" srcOrd="0" destOrd="0" presId="urn:microsoft.com/office/officeart/2008/layout/LinedList"/>
    <dgm:cxn modelId="{841ADC22-FD4E-4447-A4AF-AB8B90224711}" type="presParOf" srcId="{B09E5AB3-D9F2-4482-B8F5-D26A60FFC130}" destId="{AC32428F-69BA-4E1C-AA6C-2D3430B941A0}" srcOrd="0" destOrd="0" presId="urn:microsoft.com/office/officeart/2008/layout/LinedList"/>
    <dgm:cxn modelId="{5C191CC1-027A-43BB-9F47-8CADD559F001}" type="presParOf" srcId="{B09E5AB3-D9F2-4482-B8F5-D26A60FFC130}" destId="{28ECF771-D37F-4FA0-8975-FB07A3117620}" srcOrd="1" destOrd="0" presId="urn:microsoft.com/office/officeart/2008/layout/LinedList"/>
    <dgm:cxn modelId="{5FB0B16E-1AA3-49FE-AFB2-C1BD56B7467D}" type="presParOf" srcId="{28ECF771-D37F-4FA0-8975-FB07A3117620}" destId="{72A726D7-5A9A-4A67-97D9-AE8A7A0B74E4}" srcOrd="0" destOrd="0" presId="urn:microsoft.com/office/officeart/2008/layout/LinedList"/>
    <dgm:cxn modelId="{A11F9558-6E7E-44D1-B95E-34E596635DD5}" type="presParOf" srcId="{28ECF771-D37F-4FA0-8975-FB07A3117620}" destId="{BF9A7E0D-9DAD-4B96-96CB-1FF15CA3A181}" srcOrd="1" destOrd="0" presId="urn:microsoft.com/office/officeart/2008/layout/LinedList"/>
    <dgm:cxn modelId="{CC35CF31-CCA5-41D1-9275-57E616F9E88B}" type="presParOf" srcId="{B09E5AB3-D9F2-4482-B8F5-D26A60FFC130}" destId="{438E3F2C-3CBB-4096-B963-4B22D3862FB0}" srcOrd="2" destOrd="0" presId="urn:microsoft.com/office/officeart/2008/layout/LinedList"/>
    <dgm:cxn modelId="{EEF3B089-B9B2-4B93-8268-ED6CA3247D64}" type="presParOf" srcId="{B09E5AB3-D9F2-4482-B8F5-D26A60FFC130}" destId="{BEF39772-C014-4B9C-B8CE-AC44B5B4C50B}" srcOrd="3" destOrd="0" presId="urn:microsoft.com/office/officeart/2008/layout/LinedList"/>
    <dgm:cxn modelId="{158066B5-5A57-4BA4-9C3F-98361D89874F}" type="presParOf" srcId="{BEF39772-C014-4B9C-B8CE-AC44B5B4C50B}" destId="{BD433460-91F3-4E1B-A344-1B7877E1B50D}" srcOrd="0" destOrd="0" presId="urn:microsoft.com/office/officeart/2008/layout/LinedList"/>
    <dgm:cxn modelId="{02B3B7FA-0319-4E15-B359-E16278FBC404}" type="presParOf" srcId="{BEF39772-C014-4B9C-B8CE-AC44B5B4C50B}" destId="{C820E7C0-66EC-48F5-B955-566EDCD07824}" srcOrd="1" destOrd="0" presId="urn:microsoft.com/office/officeart/2008/layout/LinedList"/>
    <dgm:cxn modelId="{D2D4E57B-293E-48AE-81C2-7AD1B8532A03}" type="presParOf" srcId="{B09E5AB3-D9F2-4482-B8F5-D26A60FFC130}" destId="{6FF49939-4D1D-4265-8662-1F051A551F07}" srcOrd="4" destOrd="0" presId="urn:microsoft.com/office/officeart/2008/layout/LinedList"/>
    <dgm:cxn modelId="{CDD188EE-5714-45E5-A762-7AD3C67710B7}" type="presParOf" srcId="{B09E5AB3-D9F2-4482-B8F5-D26A60FFC130}" destId="{0D70B314-6095-470B-962F-40729DC0E111}" srcOrd="5" destOrd="0" presId="urn:microsoft.com/office/officeart/2008/layout/LinedList"/>
    <dgm:cxn modelId="{8B9FC991-74FA-4E85-A1F6-0AA4E452E01D}" type="presParOf" srcId="{0D70B314-6095-470B-962F-40729DC0E111}" destId="{138FE30F-7241-4B66-8817-A7C76597E664}" srcOrd="0" destOrd="0" presId="urn:microsoft.com/office/officeart/2008/layout/LinedList"/>
    <dgm:cxn modelId="{E16F2C77-66B9-4FAD-9E24-C2C7F6FAFD91}" type="presParOf" srcId="{0D70B314-6095-470B-962F-40729DC0E111}" destId="{D8772F11-6EE4-4EFE-8F84-38220501BCAA}" srcOrd="1" destOrd="0" presId="urn:microsoft.com/office/officeart/2008/layout/LinedList"/>
    <dgm:cxn modelId="{8FA1EB73-0621-4866-9D91-4C3B064C932E}" type="presParOf" srcId="{B09E5AB3-D9F2-4482-B8F5-D26A60FFC130}" destId="{693B0248-5905-4907-A73F-53403A9A6EA1}" srcOrd="6" destOrd="0" presId="urn:microsoft.com/office/officeart/2008/layout/LinedList"/>
    <dgm:cxn modelId="{B687AE12-EAE7-4D73-8E3E-ABE185747C0C}" type="presParOf" srcId="{B09E5AB3-D9F2-4482-B8F5-D26A60FFC130}" destId="{D54149B4-BB7B-4F3B-91C7-4BCC1FF7EEA4}" srcOrd="7" destOrd="0" presId="urn:microsoft.com/office/officeart/2008/layout/LinedList"/>
    <dgm:cxn modelId="{22D00958-751B-4532-90E1-6A87CD295E61}" type="presParOf" srcId="{D54149B4-BB7B-4F3B-91C7-4BCC1FF7EEA4}" destId="{DB29A262-5D4C-4CA8-8F04-A1F5444A1C8B}" srcOrd="0" destOrd="0" presId="urn:microsoft.com/office/officeart/2008/layout/LinedList"/>
    <dgm:cxn modelId="{9E38135D-77B9-4B15-BE53-0B2FCE26A47C}" type="presParOf" srcId="{D54149B4-BB7B-4F3B-91C7-4BCC1FF7EEA4}" destId="{31A13C03-3766-454C-A0AF-09C250134682}" srcOrd="1" destOrd="0" presId="urn:microsoft.com/office/officeart/2008/layout/LinedList"/>
    <dgm:cxn modelId="{603BDFA6-1977-4351-82F2-F79EB93B3FD1}" type="presParOf" srcId="{B09E5AB3-D9F2-4482-B8F5-D26A60FFC130}" destId="{0F3E3076-3A55-442E-A56D-30422C34B436}" srcOrd="8" destOrd="0" presId="urn:microsoft.com/office/officeart/2008/layout/LinedList"/>
    <dgm:cxn modelId="{FC2712FF-2270-491C-B11C-04A141DDD467}" type="presParOf" srcId="{B09E5AB3-D9F2-4482-B8F5-D26A60FFC130}" destId="{F1D61EBA-30E4-48DE-80C3-5441DFD19168}" srcOrd="9" destOrd="0" presId="urn:microsoft.com/office/officeart/2008/layout/LinedList"/>
    <dgm:cxn modelId="{F4C32CD5-E86C-4A05-8FEA-8B0DDB4A8F90}" type="presParOf" srcId="{F1D61EBA-30E4-48DE-80C3-5441DFD19168}" destId="{2B1C6525-959D-4642-92D3-8228C64557DC}" srcOrd="0" destOrd="0" presId="urn:microsoft.com/office/officeart/2008/layout/LinedList"/>
    <dgm:cxn modelId="{EE3CD424-97CF-4BCF-BABF-2A0B70DCF517}" type="presParOf" srcId="{F1D61EBA-30E4-48DE-80C3-5441DFD19168}" destId="{13A76205-55EA-4EB7-9620-DDFE27B068BF}" srcOrd="1" destOrd="0" presId="urn:microsoft.com/office/officeart/2008/layout/LinedList"/>
    <dgm:cxn modelId="{0FC6AE78-33DE-4595-8AA2-63483D73FF72}" type="presParOf" srcId="{B09E5AB3-D9F2-4482-B8F5-D26A60FFC130}" destId="{5F66FD5B-8C7B-481E-B3F8-0E4DC7F9569E}" srcOrd="10" destOrd="0" presId="urn:microsoft.com/office/officeart/2008/layout/LinedList"/>
    <dgm:cxn modelId="{275A0E44-0248-4EC0-807B-43C5BA7CC178}" type="presParOf" srcId="{B09E5AB3-D9F2-4482-B8F5-D26A60FFC130}" destId="{C0626571-182A-493E-8D38-D7D3F1EC1459}" srcOrd="11" destOrd="0" presId="urn:microsoft.com/office/officeart/2008/layout/LinedList"/>
    <dgm:cxn modelId="{3B96FACB-B19E-473A-A51C-1E6BC050D6E3}" type="presParOf" srcId="{C0626571-182A-493E-8D38-D7D3F1EC1459}" destId="{8C6D8EAE-998E-49C1-90A1-F786EA4C8714}" srcOrd="0" destOrd="0" presId="urn:microsoft.com/office/officeart/2008/layout/LinedList"/>
    <dgm:cxn modelId="{2E45A57B-7195-4980-B070-5798B38DFD07}" type="presParOf" srcId="{C0626571-182A-493E-8D38-D7D3F1EC1459}" destId="{15A373AB-775D-4CFF-9626-AA943C260135}" srcOrd="1" destOrd="0" presId="urn:microsoft.com/office/officeart/2008/layout/LinedList"/>
    <dgm:cxn modelId="{9A526FDB-0DF6-4F04-80B4-6FCC288E6026}" type="presParOf" srcId="{B09E5AB3-D9F2-4482-B8F5-D26A60FFC130}" destId="{57C6E204-8C8C-43EE-A334-8C44FD6B1E2D}" srcOrd="12" destOrd="0" presId="urn:microsoft.com/office/officeart/2008/layout/LinedList"/>
    <dgm:cxn modelId="{830E2CC5-8187-45C1-8745-56E7B87AC7AC}" type="presParOf" srcId="{B09E5AB3-D9F2-4482-B8F5-D26A60FFC130}" destId="{CEBE64C3-B111-40C5-94F6-6A8F8ED4C637}" srcOrd="13" destOrd="0" presId="urn:microsoft.com/office/officeart/2008/layout/LinedList"/>
    <dgm:cxn modelId="{C1E67124-67AB-4953-8539-3B0D6E305E20}" type="presParOf" srcId="{CEBE64C3-B111-40C5-94F6-6A8F8ED4C637}" destId="{8E4C7275-2430-497C-AD1C-21293B86C2B9}" srcOrd="0" destOrd="0" presId="urn:microsoft.com/office/officeart/2008/layout/LinedList"/>
    <dgm:cxn modelId="{22558D1E-FA6C-4F66-9D26-07CDD3FB5C14}" type="presParOf" srcId="{CEBE64C3-B111-40C5-94F6-6A8F8ED4C637}" destId="{3D4B838B-E7F7-4465-9FCD-5F9B373858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E44F26-D0A8-449C-AFED-B11FD548DC8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8CCD41BD-6FCE-4A99-8896-16344C76060D}">
      <dgm:prSet custT="1"/>
      <dgm:spPr/>
      <dgm:t>
        <a:bodyPr/>
        <a:lstStyle/>
        <a:p>
          <a:pPr rtl="0"/>
          <a:r>
            <a:rPr lang="en-GB" sz="2000" i="0" dirty="0" smtClean="0"/>
            <a:t>Implementation of DCFTAs regarding horizontal (standardisation, ACAAs) and </a:t>
          </a:r>
          <a:r>
            <a:rPr lang="en-GB" sz="2000" i="0" dirty="0" err="1" smtClean="0"/>
            <a:t>sectoral</a:t>
          </a:r>
          <a:r>
            <a:rPr lang="en-GB" sz="2000" i="0" dirty="0" smtClean="0"/>
            <a:t> legislation (e.g. SPS) – participation of business community</a:t>
          </a:r>
          <a:endParaRPr lang="en-GB" sz="2000" dirty="0"/>
        </a:p>
      </dgm:t>
    </dgm:pt>
    <dgm:pt modelId="{A8BBFAEA-FEB1-4085-966C-7AB6EEA1B398}" type="parTrans" cxnId="{DF14A1FC-C51D-41FC-9E07-B3CF487C83AA}">
      <dgm:prSet/>
      <dgm:spPr/>
      <dgm:t>
        <a:bodyPr/>
        <a:lstStyle/>
        <a:p>
          <a:endParaRPr lang="en-GB"/>
        </a:p>
      </dgm:t>
    </dgm:pt>
    <dgm:pt modelId="{9395CED2-020E-4947-BC2E-90B9286EAAD4}" type="sibTrans" cxnId="{DF14A1FC-C51D-41FC-9E07-B3CF487C83AA}">
      <dgm:prSet/>
      <dgm:spPr/>
      <dgm:t>
        <a:bodyPr/>
        <a:lstStyle/>
        <a:p>
          <a:endParaRPr lang="en-GB"/>
        </a:p>
      </dgm:t>
    </dgm:pt>
    <dgm:pt modelId="{7014580E-4085-457D-9323-B195252A3EB0}">
      <dgm:prSet custT="1"/>
      <dgm:spPr/>
      <dgm:t>
        <a:bodyPr/>
        <a:lstStyle/>
        <a:p>
          <a:pPr rtl="0"/>
          <a:r>
            <a:rPr lang="en-GB" sz="2000" i="0" dirty="0" smtClean="0"/>
            <a:t>Customs Trade Facilitation Training for Young Customs Managers – e.g.:</a:t>
          </a:r>
          <a:endParaRPr lang="en-GB" sz="2000" dirty="0"/>
        </a:p>
      </dgm:t>
    </dgm:pt>
    <dgm:pt modelId="{C995E825-4F5F-4CDB-BC15-9B4E6D472323}" type="parTrans" cxnId="{986AF5F4-05DD-427F-A125-EAE56D8A1EE6}">
      <dgm:prSet/>
      <dgm:spPr/>
      <dgm:t>
        <a:bodyPr/>
        <a:lstStyle/>
        <a:p>
          <a:endParaRPr lang="en-GB"/>
        </a:p>
      </dgm:t>
    </dgm:pt>
    <dgm:pt modelId="{39AFA185-D3E6-4930-B862-510C94B4CB8F}" type="sibTrans" cxnId="{986AF5F4-05DD-427F-A125-EAE56D8A1EE6}">
      <dgm:prSet/>
      <dgm:spPr/>
      <dgm:t>
        <a:bodyPr/>
        <a:lstStyle/>
        <a:p>
          <a:endParaRPr lang="en-GB"/>
        </a:p>
      </dgm:t>
    </dgm:pt>
    <dgm:pt modelId="{F228DC12-F31A-4257-8A18-17F639C3C9F6}">
      <dgm:prSet/>
      <dgm:spPr/>
      <dgm:t>
        <a:bodyPr/>
        <a:lstStyle/>
        <a:p>
          <a:r>
            <a:rPr lang="en-GB" dirty="0" smtClean="0"/>
            <a:t>	Customs valuation</a:t>
          </a:r>
          <a:br>
            <a:rPr lang="en-GB" dirty="0" smtClean="0"/>
          </a:br>
          <a:r>
            <a:rPr lang="en-GB" dirty="0" smtClean="0"/>
            <a:t>	Classification of goods</a:t>
          </a:r>
          <a:br>
            <a:rPr lang="en-GB" dirty="0" smtClean="0"/>
          </a:br>
          <a:r>
            <a:rPr lang="en-GB" dirty="0" smtClean="0"/>
            <a:t>	Customs declarations processing</a:t>
          </a:r>
          <a:br>
            <a:rPr lang="en-GB" dirty="0" smtClean="0"/>
          </a:br>
          <a:r>
            <a:rPr lang="en-GB" dirty="0" smtClean="0"/>
            <a:t>	Intellectual property right protection</a:t>
          </a:r>
          <a:br>
            <a:rPr lang="en-GB" dirty="0" smtClean="0"/>
          </a:br>
          <a:r>
            <a:rPr lang="en-GB" dirty="0" smtClean="0"/>
            <a:t>	Authorised economic operator scheme</a:t>
          </a:r>
          <a:br>
            <a:rPr lang="en-GB" dirty="0" smtClean="0"/>
          </a:br>
          <a:r>
            <a:rPr lang="en-GB" dirty="0" smtClean="0"/>
            <a:t>	Common transit procedure</a:t>
          </a:r>
          <a:endParaRPr lang="en-GB" dirty="0"/>
        </a:p>
      </dgm:t>
    </dgm:pt>
    <dgm:pt modelId="{A03B7068-2109-4C7E-B3C0-11D33503D289}" type="parTrans" cxnId="{A14B4793-D826-48E5-B29F-4DCA4835AF8D}">
      <dgm:prSet/>
      <dgm:spPr/>
      <dgm:t>
        <a:bodyPr/>
        <a:lstStyle/>
        <a:p>
          <a:endParaRPr lang="en-GB"/>
        </a:p>
      </dgm:t>
    </dgm:pt>
    <dgm:pt modelId="{36426395-7F31-4B29-BED4-9569B18F4FAC}" type="sibTrans" cxnId="{A14B4793-D826-48E5-B29F-4DCA4835AF8D}">
      <dgm:prSet/>
      <dgm:spPr/>
      <dgm:t>
        <a:bodyPr/>
        <a:lstStyle/>
        <a:p>
          <a:endParaRPr lang="en-GB"/>
        </a:p>
      </dgm:t>
    </dgm:pt>
    <dgm:pt modelId="{FDBB4758-F4CE-4F86-AEE8-B21417736333}" type="pres">
      <dgm:prSet presAssocID="{50E44F26-D0A8-449C-AFED-B11FD548DC80}" presName="vert0" presStyleCnt="0">
        <dgm:presLayoutVars>
          <dgm:dir/>
          <dgm:animOne val="branch"/>
          <dgm:animLvl val="lvl"/>
        </dgm:presLayoutVars>
      </dgm:prSet>
      <dgm:spPr/>
    </dgm:pt>
    <dgm:pt modelId="{2C368EBB-6854-4888-9388-981AAC4242E0}" type="pres">
      <dgm:prSet presAssocID="{8CCD41BD-6FCE-4A99-8896-16344C76060D}" presName="thickLine" presStyleLbl="alignNode1" presStyleIdx="0" presStyleCnt="3"/>
      <dgm:spPr/>
    </dgm:pt>
    <dgm:pt modelId="{D330C06E-A8E3-46E5-8857-039502FE2F25}" type="pres">
      <dgm:prSet presAssocID="{8CCD41BD-6FCE-4A99-8896-16344C76060D}" presName="horz1" presStyleCnt="0"/>
      <dgm:spPr/>
    </dgm:pt>
    <dgm:pt modelId="{1016A842-0BA5-49D3-912F-02A45483EBAD}" type="pres">
      <dgm:prSet presAssocID="{8CCD41BD-6FCE-4A99-8896-16344C76060D}" presName="tx1" presStyleLbl="revTx" presStyleIdx="0" presStyleCnt="3"/>
      <dgm:spPr/>
    </dgm:pt>
    <dgm:pt modelId="{BF60BEB0-46B4-455B-A449-FE197B33702B}" type="pres">
      <dgm:prSet presAssocID="{8CCD41BD-6FCE-4A99-8896-16344C76060D}" presName="vert1" presStyleCnt="0"/>
      <dgm:spPr/>
    </dgm:pt>
    <dgm:pt modelId="{E10B2772-891A-4A1F-A9EE-E750B46CADF2}" type="pres">
      <dgm:prSet presAssocID="{7014580E-4085-457D-9323-B195252A3EB0}" presName="thickLine" presStyleLbl="alignNode1" presStyleIdx="1" presStyleCnt="3"/>
      <dgm:spPr/>
    </dgm:pt>
    <dgm:pt modelId="{C7176D65-C103-435C-837D-8A8091ADD827}" type="pres">
      <dgm:prSet presAssocID="{7014580E-4085-457D-9323-B195252A3EB0}" presName="horz1" presStyleCnt="0"/>
      <dgm:spPr/>
    </dgm:pt>
    <dgm:pt modelId="{C04F8973-CDA5-4C8D-9953-47BE9AEF3BA4}" type="pres">
      <dgm:prSet presAssocID="{7014580E-4085-457D-9323-B195252A3EB0}" presName="tx1" presStyleLbl="revTx" presStyleIdx="1" presStyleCnt="3" custScaleY="56748"/>
      <dgm:spPr/>
      <dgm:t>
        <a:bodyPr/>
        <a:lstStyle/>
        <a:p>
          <a:endParaRPr lang="en-GB"/>
        </a:p>
      </dgm:t>
    </dgm:pt>
    <dgm:pt modelId="{4077071C-E73D-4E08-9702-AE9CC4949C61}" type="pres">
      <dgm:prSet presAssocID="{7014580E-4085-457D-9323-B195252A3EB0}" presName="vert1" presStyleCnt="0"/>
      <dgm:spPr/>
    </dgm:pt>
    <dgm:pt modelId="{3F5DB6E8-33D0-449E-B26B-64F6A1BC3CB1}" type="pres">
      <dgm:prSet presAssocID="{F228DC12-F31A-4257-8A18-17F639C3C9F6}" presName="thickLine" presStyleLbl="alignNode1" presStyleIdx="2" presStyleCnt="3"/>
      <dgm:spPr/>
    </dgm:pt>
    <dgm:pt modelId="{83C5D295-6E80-4FD1-BB34-9ACB6E6AF636}" type="pres">
      <dgm:prSet presAssocID="{F228DC12-F31A-4257-8A18-17F639C3C9F6}" presName="horz1" presStyleCnt="0"/>
      <dgm:spPr/>
    </dgm:pt>
    <dgm:pt modelId="{A206ED37-D0F6-45D2-BBB4-151F5FB48713}" type="pres">
      <dgm:prSet presAssocID="{F228DC12-F31A-4257-8A18-17F639C3C9F6}" presName="tx1" presStyleLbl="revTx" presStyleIdx="2" presStyleCnt="3"/>
      <dgm:spPr/>
      <dgm:t>
        <a:bodyPr/>
        <a:lstStyle/>
        <a:p>
          <a:endParaRPr lang="en-GB"/>
        </a:p>
      </dgm:t>
    </dgm:pt>
    <dgm:pt modelId="{2DE66C84-D0D5-4CA5-BB7E-09BD7142FC91}" type="pres">
      <dgm:prSet presAssocID="{F228DC12-F31A-4257-8A18-17F639C3C9F6}" presName="vert1" presStyleCnt="0"/>
      <dgm:spPr/>
    </dgm:pt>
  </dgm:ptLst>
  <dgm:cxnLst>
    <dgm:cxn modelId="{FAAC6CB4-6AFF-4232-BF6F-54C3045C5F55}" type="presOf" srcId="{50E44F26-D0A8-449C-AFED-B11FD548DC80}" destId="{FDBB4758-F4CE-4F86-AEE8-B21417736333}" srcOrd="0" destOrd="0" presId="urn:microsoft.com/office/officeart/2008/layout/LinedList"/>
    <dgm:cxn modelId="{986AF5F4-05DD-427F-A125-EAE56D8A1EE6}" srcId="{50E44F26-D0A8-449C-AFED-B11FD548DC80}" destId="{7014580E-4085-457D-9323-B195252A3EB0}" srcOrd="1" destOrd="0" parTransId="{C995E825-4F5F-4CDB-BC15-9B4E6D472323}" sibTransId="{39AFA185-D3E6-4930-B862-510C94B4CB8F}"/>
    <dgm:cxn modelId="{A14B4793-D826-48E5-B29F-4DCA4835AF8D}" srcId="{50E44F26-D0A8-449C-AFED-B11FD548DC80}" destId="{F228DC12-F31A-4257-8A18-17F639C3C9F6}" srcOrd="2" destOrd="0" parTransId="{A03B7068-2109-4C7E-B3C0-11D33503D289}" sibTransId="{36426395-7F31-4B29-BED4-9569B18F4FAC}"/>
    <dgm:cxn modelId="{267806AD-D923-4EA7-86DD-35581BA2DE68}" type="presOf" srcId="{F228DC12-F31A-4257-8A18-17F639C3C9F6}" destId="{A206ED37-D0F6-45D2-BBB4-151F5FB48713}" srcOrd="0" destOrd="0" presId="urn:microsoft.com/office/officeart/2008/layout/LinedList"/>
    <dgm:cxn modelId="{3C41953A-AB2C-4900-85FA-C0C780FEA385}" type="presOf" srcId="{8CCD41BD-6FCE-4A99-8896-16344C76060D}" destId="{1016A842-0BA5-49D3-912F-02A45483EBAD}" srcOrd="0" destOrd="0" presId="urn:microsoft.com/office/officeart/2008/layout/LinedList"/>
    <dgm:cxn modelId="{85F2225F-89CA-4E43-99D1-97ED41C5F1D5}" type="presOf" srcId="{7014580E-4085-457D-9323-B195252A3EB0}" destId="{C04F8973-CDA5-4C8D-9953-47BE9AEF3BA4}" srcOrd="0" destOrd="0" presId="urn:microsoft.com/office/officeart/2008/layout/LinedList"/>
    <dgm:cxn modelId="{DF14A1FC-C51D-41FC-9E07-B3CF487C83AA}" srcId="{50E44F26-D0A8-449C-AFED-B11FD548DC80}" destId="{8CCD41BD-6FCE-4A99-8896-16344C76060D}" srcOrd="0" destOrd="0" parTransId="{A8BBFAEA-FEB1-4085-966C-7AB6EEA1B398}" sibTransId="{9395CED2-020E-4947-BC2E-90B9286EAAD4}"/>
    <dgm:cxn modelId="{054156DD-E9F2-4490-AA1A-6ECF3A46EB52}" type="presParOf" srcId="{FDBB4758-F4CE-4F86-AEE8-B21417736333}" destId="{2C368EBB-6854-4888-9388-981AAC4242E0}" srcOrd="0" destOrd="0" presId="urn:microsoft.com/office/officeart/2008/layout/LinedList"/>
    <dgm:cxn modelId="{4C12E81F-BA71-4E09-8168-D0B5098FBC51}" type="presParOf" srcId="{FDBB4758-F4CE-4F86-AEE8-B21417736333}" destId="{D330C06E-A8E3-46E5-8857-039502FE2F25}" srcOrd="1" destOrd="0" presId="urn:microsoft.com/office/officeart/2008/layout/LinedList"/>
    <dgm:cxn modelId="{454D503C-CFA9-49BD-8088-E62E35C1EB06}" type="presParOf" srcId="{D330C06E-A8E3-46E5-8857-039502FE2F25}" destId="{1016A842-0BA5-49D3-912F-02A45483EBAD}" srcOrd="0" destOrd="0" presId="urn:microsoft.com/office/officeart/2008/layout/LinedList"/>
    <dgm:cxn modelId="{25A74344-D999-4230-9EDD-5821D08BC018}" type="presParOf" srcId="{D330C06E-A8E3-46E5-8857-039502FE2F25}" destId="{BF60BEB0-46B4-455B-A449-FE197B33702B}" srcOrd="1" destOrd="0" presId="urn:microsoft.com/office/officeart/2008/layout/LinedList"/>
    <dgm:cxn modelId="{3A7249D7-5651-4A2D-B9A6-F49B9D5AE8DA}" type="presParOf" srcId="{FDBB4758-F4CE-4F86-AEE8-B21417736333}" destId="{E10B2772-891A-4A1F-A9EE-E750B46CADF2}" srcOrd="2" destOrd="0" presId="urn:microsoft.com/office/officeart/2008/layout/LinedList"/>
    <dgm:cxn modelId="{5155755F-995F-459B-A7CD-132BF50A7020}" type="presParOf" srcId="{FDBB4758-F4CE-4F86-AEE8-B21417736333}" destId="{C7176D65-C103-435C-837D-8A8091ADD827}" srcOrd="3" destOrd="0" presId="urn:microsoft.com/office/officeart/2008/layout/LinedList"/>
    <dgm:cxn modelId="{3FDFAC51-B07D-4B98-BFAC-FDDDF50F37D2}" type="presParOf" srcId="{C7176D65-C103-435C-837D-8A8091ADD827}" destId="{C04F8973-CDA5-4C8D-9953-47BE9AEF3BA4}" srcOrd="0" destOrd="0" presId="urn:microsoft.com/office/officeart/2008/layout/LinedList"/>
    <dgm:cxn modelId="{6B29EA3C-DE4D-4E11-8C6A-500C0FD66387}" type="presParOf" srcId="{C7176D65-C103-435C-837D-8A8091ADD827}" destId="{4077071C-E73D-4E08-9702-AE9CC4949C61}" srcOrd="1" destOrd="0" presId="urn:microsoft.com/office/officeart/2008/layout/LinedList"/>
    <dgm:cxn modelId="{DE7AE87E-8099-4179-A65C-AE301E9ABBCD}" type="presParOf" srcId="{FDBB4758-F4CE-4F86-AEE8-B21417736333}" destId="{3F5DB6E8-33D0-449E-B26B-64F6A1BC3CB1}" srcOrd="4" destOrd="0" presId="urn:microsoft.com/office/officeart/2008/layout/LinedList"/>
    <dgm:cxn modelId="{C28084B4-925A-4798-9990-53BC5FCCD030}" type="presParOf" srcId="{FDBB4758-F4CE-4F86-AEE8-B21417736333}" destId="{83C5D295-6E80-4FD1-BB34-9ACB6E6AF636}" srcOrd="5" destOrd="0" presId="urn:microsoft.com/office/officeart/2008/layout/LinedList"/>
    <dgm:cxn modelId="{C39D3051-22B3-4212-9847-5821CB37FF1F}" type="presParOf" srcId="{83C5D295-6E80-4FD1-BB34-9ACB6E6AF636}" destId="{A206ED37-D0F6-45D2-BBB4-151F5FB48713}" srcOrd="0" destOrd="0" presId="urn:microsoft.com/office/officeart/2008/layout/LinedList"/>
    <dgm:cxn modelId="{F939A0CA-0587-49FF-9AD4-67B2EF498875}" type="presParOf" srcId="{83C5D295-6E80-4FD1-BB34-9ACB6E6AF636}" destId="{2DE66C84-D0D5-4CA5-BB7E-09BD7142FC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7914EA-FE5E-4E1C-BD54-CFFEC401748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49E4D48D-5CED-4485-AC24-ED3CC08F6B14}">
      <dgm:prSet/>
      <dgm:spPr/>
      <dgm:t>
        <a:bodyPr/>
        <a:lstStyle/>
        <a:p>
          <a:pPr rtl="0"/>
          <a:r>
            <a:rPr lang="en-GB" i="0" smtClean="0"/>
            <a:t>Cooperation and exchange of best practices: </a:t>
          </a:r>
          <a:endParaRPr lang="en-GB"/>
        </a:p>
      </dgm:t>
    </dgm:pt>
    <dgm:pt modelId="{BBC5C62A-6758-451C-A2A7-33E89AFD51B1}" type="parTrans" cxnId="{F27593F5-00C8-4A19-8958-199CBFBC340B}">
      <dgm:prSet/>
      <dgm:spPr/>
      <dgm:t>
        <a:bodyPr/>
        <a:lstStyle/>
        <a:p>
          <a:endParaRPr lang="en-GB"/>
        </a:p>
      </dgm:t>
    </dgm:pt>
    <dgm:pt modelId="{5D17EFBF-76A8-48D7-A72C-5A5797E7A1A5}" type="sibTrans" cxnId="{F27593F5-00C8-4A19-8958-199CBFBC340B}">
      <dgm:prSet/>
      <dgm:spPr/>
      <dgm:t>
        <a:bodyPr/>
        <a:lstStyle/>
        <a:p>
          <a:endParaRPr lang="en-GB"/>
        </a:p>
      </dgm:t>
    </dgm:pt>
    <dgm:pt modelId="{647D3E56-B239-4F10-A4BE-3A57926B2693}">
      <dgm:prSet/>
      <dgm:spPr/>
      <dgm:t>
        <a:bodyPr/>
        <a:lstStyle/>
        <a:p>
          <a:pPr rtl="0"/>
          <a:r>
            <a:rPr lang="en-GB" b="0" i="0" dirty="0" smtClean="0"/>
            <a:t>	Fragmented land holdings and lack of producer cooperation and integration</a:t>
          </a:r>
          <a:endParaRPr lang="en-GB" dirty="0"/>
        </a:p>
      </dgm:t>
    </dgm:pt>
    <dgm:pt modelId="{F4ACC732-313B-466D-B721-DC85C5D00407}" type="parTrans" cxnId="{F92A7937-00F9-462F-BAEC-C9164593A50D}">
      <dgm:prSet/>
      <dgm:spPr/>
      <dgm:t>
        <a:bodyPr/>
        <a:lstStyle/>
        <a:p>
          <a:endParaRPr lang="en-GB"/>
        </a:p>
      </dgm:t>
    </dgm:pt>
    <dgm:pt modelId="{8E3679E0-E902-443D-A110-864009C40DFA}" type="sibTrans" cxnId="{F92A7937-00F9-462F-BAEC-C9164593A50D}">
      <dgm:prSet/>
      <dgm:spPr/>
      <dgm:t>
        <a:bodyPr/>
        <a:lstStyle/>
        <a:p>
          <a:endParaRPr lang="en-GB"/>
        </a:p>
      </dgm:t>
    </dgm:pt>
    <dgm:pt modelId="{7D15F6F0-529F-415C-B8B5-F4CF6BD8A5E5}">
      <dgm:prSet/>
      <dgm:spPr/>
      <dgm:t>
        <a:bodyPr/>
        <a:lstStyle/>
        <a:p>
          <a:pPr rtl="0"/>
          <a:r>
            <a:rPr lang="en-GB" b="0" i="0" dirty="0" smtClean="0"/>
            <a:t>	Non-existence of rural development policy, assigned competence or budget resources</a:t>
          </a:r>
          <a:endParaRPr lang="en-GB" dirty="0"/>
        </a:p>
      </dgm:t>
    </dgm:pt>
    <dgm:pt modelId="{F155B296-C4BD-4CB3-91D0-128780F00863}" type="parTrans" cxnId="{EABD596C-14FD-41ED-88F5-5749373212CC}">
      <dgm:prSet/>
      <dgm:spPr/>
      <dgm:t>
        <a:bodyPr/>
        <a:lstStyle/>
        <a:p>
          <a:endParaRPr lang="en-GB"/>
        </a:p>
      </dgm:t>
    </dgm:pt>
    <dgm:pt modelId="{FE6E6A8F-01FC-4DF0-95CF-6BA9A36AB48B}" type="sibTrans" cxnId="{EABD596C-14FD-41ED-88F5-5749373212CC}">
      <dgm:prSet/>
      <dgm:spPr/>
      <dgm:t>
        <a:bodyPr/>
        <a:lstStyle/>
        <a:p>
          <a:endParaRPr lang="en-GB"/>
        </a:p>
      </dgm:t>
    </dgm:pt>
    <dgm:pt modelId="{9A27EE26-3E0A-4017-A24B-132F75963BF6}">
      <dgm:prSet/>
      <dgm:spPr/>
      <dgm:t>
        <a:bodyPr/>
        <a:lstStyle/>
        <a:p>
          <a:pPr rtl="0"/>
          <a:r>
            <a:rPr lang="en-GB" b="0" i="0" dirty="0" smtClean="0"/>
            <a:t>	Low level of professionalism and training in rural communities</a:t>
          </a:r>
          <a:endParaRPr lang="en-GB" dirty="0"/>
        </a:p>
      </dgm:t>
    </dgm:pt>
    <dgm:pt modelId="{3AAD0320-4BF4-4895-BA83-DCBB4B8DB397}" type="parTrans" cxnId="{D070B419-3A7A-4DDD-9DF0-EF1B0181CC54}">
      <dgm:prSet/>
      <dgm:spPr/>
      <dgm:t>
        <a:bodyPr/>
        <a:lstStyle/>
        <a:p>
          <a:endParaRPr lang="en-GB"/>
        </a:p>
      </dgm:t>
    </dgm:pt>
    <dgm:pt modelId="{AAD4121A-4C0F-4108-A610-A8A25301A062}" type="sibTrans" cxnId="{D070B419-3A7A-4DDD-9DF0-EF1B0181CC54}">
      <dgm:prSet/>
      <dgm:spPr/>
      <dgm:t>
        <a:bodyPr/>
        <a:lstStyle/>
        <a:p>
          <a:endParaRPr lang="en-GB"/>
        </a:p>
      </dgm:t>
    </dgm:pt>
    <dgm:pt modelId="{DCE37574-D26E-4834-AEBC-07472B4E0DA6}">
      <dgm:prSet/>
      <dgm:spPr/>
      <dgm:t>
        <a:bodyPr/>
        <a:lstStyle/>
        <a:p>
          <a:pPr rtl="0"/>
          <a:r>
            <a:rPr lang="en-GB" b="0" i="0" dirty="0" smtClean="0"/>
            <a:t>	Gaps in standards, regulations, legislation and comparative information</a:t>
          </a:r>
          <a:endParaRPr lang="en-GB" dirty="0"/>
        </a:p>
      </dgm:t>
    </dgm:pt>
    <dgm:pt modelId="{A8DEA291-6375-45C3-977E-753E58CD0AA8}" type="parTrans" cxnId="{4661448D-3DC1-4487-94C2-4E9C09DC0FF4}">
      <dgm:prSet/>
      <dgm:spPr/>
      <dgm:t>
        <a:bodyPr/>
        <a:lstStyle/>
        <a:p>
          <a:endParaRPr lang="en-GB"/>
        </a:p>
      </dgm:t>
    </dgm:pt>
    <dgm:pt modelId="{36585E80-EEF8-4AA8-8668-6B8A7BED6C9E}" type="sibTrans" cxnId="{4661448D-3DC1-4487-94C2-4E9C09DC0FF4}">
      <dgm:prSet/>
      <dgm:spPr/>
      <dgm:t>
        <a:bodyPr/>
        <a:lstStyle/>
        <a:p>
          <a:endParaRPr lang="en-GB"/>
        </a:p>
      </dgm:t>
    </dgm:pt>
    <dgm:pt modelId="{15070326-266D-43ED-B3A2-FB07F85D7288}">
      <dgm:prSet/>
      <dgm:spPr/>
      <dgm:t>
        <a:bodyPr/>
        <a:lstStyle/>
        <a:p>
          <a:pPr rtl="0"/>
          <a:r>
            <a:rPr lang="en-GB" b="0" i="0" dirty="0" smtClean="0"/>
            <a:t>	Under-developed food safety system: sanitary-veterinary</a:t>
          </a:r>
          <a:endParaRPr lang="en-GB" dirty="0"/>
        </a:p>
      </dgm:t>
    </dgm:pt>
    <dgm:pt modelId="{6F6CEF31-6800-4FE0-8016-850B9991B9F4}" type="parTrans" cxnId="{5F5CD3E4-878C-4D0F-A254-FE6074E2EAE0}">
      <dgm:prSet/>
      <dgm:spPr/>
      <dgm:t>
        <a:bodyPr/>
        <a:lstStyle/>
        <a:p>
          <a:endParaRPr lang="en-GB"/>
        </a:p>
      </dgm:t>
    </dgm:pt>
    <dgm:pt modelId="{04D0F58D-348D-4DB7-AA2C-3AB0C2711DF2}" type="sibTrans" cxnId="{5F5CD3E4-878C-4D0F-A254-FE6074E2EAE0}">
      <dgm:prSet/>
      <dgm:spPr/>
      <dgm:t>
        <a:bodyPr/>
        <a:lstStyle/>
        <a:p>
          <a:endParaRPr lang="en-GB"/>
        </a:p>
      </dgm:t>
    </dgm:pt>
    <dgm:pt modelId="{6ACD962F-89DE-4118-A3F7-32A59F29F94D}">
      <dgm:prSet/>
      <dgm:spPr/>
      <dgm:t>
        <a:bodyPr/>
        <a:lstStyle/>
        <a:p>
          <a:pPr rtl="0"/>
          <a:r>
            <a:rPr lang="en-GB" b="0" i="0" dirty="0" smtClean="0"/>
            <a:t>	Outdated technology and lack of appropriate infrastructure and investment in rural areas</a:t>
          </a:r>
          <a:endParaRPr lang="en-GB" dirty="0"/>
        </a:p>
      </dgm:t>
    </dgm:pt>
    <dgm:pt modelId="{59F5C97B-662F-4FC9-BA3A-89AE0CF1F0A3}" type="parTrans" cxnId="{CBDF6AA7-E79D-4089-B6FE-849635C43BDD}">
      <dgm:prSet/>
      <dgm:spPr/>
      <dgm:t>
        <a:bodyPr/>
        <a:lstStyle/>
        <a:p>
          <a:endParaRPr lang="en-GB"/>
        </a:p>
      </dgm:t>
    </dgm:pt>
    <dgm:pt modelId="{6E390D8D-76BE-477D-8768-631E942E1B1B}" type="sibTrans" cxnId="{CBDF6AA7-E79D-4089-B6FE-849635C43BDD}">
      <dgm:prSet/>
      <dgm:spPr/>
      <dgm:t>
        <a:bodyPr/>
        <a:lstStyle/>
        <a:p>
          <a:endParaRPr lang="en-GB"/>
        </a:p>
      </dgm:t>
    </dgm:pt>
    <dgm:pt modelId="{9D21A6F6-3193-4717-A552-8B09126A205D}">
      <dgm:prSet/>
      <dgm:spPr/>
      <dgm:t>
        <a:bodyPr/>
        <a:lstStyle/>
        <a:p>
          <a:pPr rtl="0"/>
          <a:r>
            <a:rPr lang="en-GB" b="0" i="0" dirty="0" smtClean="0"/>
            <a:t>	Lack of food security in strategic cereal and animal origin products</a:t>
          </a:r>
          <a:endParaRPr lang="en-GB" dirty="0"/>
        </a:p>
      </dgm:t>
    </dgm:pt>
    <dgm:pt modelId="{34DD7A7B-8EDC-4604-BC29-F1AA73A2759F}" type="parTrans" cxnId="{FABDD1CE-E181-4FE0-A883-1937599D8D70}">
      <dgm:prSet/>
      <dgm:spPr/>
      <dgm:t>
        <a:bodyPr/>
        <a:lstStyle/>
        <a:p>
          <a:endParaRPr lang="en-GB"/>
        </a:p>
      </dgm:t>
    </dgm:pt>
    <dgm:pt modelId="{68986B9B-4B2F-4458-96C2-93CCB3AD1681}" type="sibTrans" cxnId="{FABDD1CE-E181-4FE0-A883-1937599D8D70}">
      <dgm:prSet/>
      <dgm:spPr/>
      <dgm:t>
        <a:bodyPr/>
        <a:lstStyle/>
        <a:p>
          <a:endParaRPr lang="en-GB"/>
        </a:p>
      </dgm:t>
    </dgm:pt>
    <dgm:pt modelId="{819F2DB8-8F09-4229-A237-291653D30D5D}">
      <dgm:prSet/>
      <dgm:spPr/>
      <dgm:t>
        <a:bodyPr/>
        <a:lstStyle/>
        <a:p>
          <a:pPr rtl="0"/>
          <a:r>
            <a:rPr lang="en-GB" i="0" smtClean="0"/>
            <a:t>………</a:t>
          </a:r>
          <a:endParaRPr lang="en-GB"/>
        </a:p>
      </dgm:t>
    </dgm:pt>
    <dgm:pt modelId="{206E37DC-E4EF-4777-A9A0-33BA3B9FD8A0}" type="parTrans" cxnId="{B21A9BC2-D547-4100-A395-B6A19C3D99BF}">
      <dgm:prSet/>
      <dgm:spPr/>
      <dgm:t>
        <a:bodyPr/>
        <a:lstStyle/>
        <a:p>
          <a:endParaRPr lang="en-GB"/>
        </a:p>
      </dgm:t>
    </dgm:pt>
    <dgm:pt modelId="{8503DFBB-F2D9-4E9F-B5CA-348ED31EC2E9}" type="sibTrans" cxnId="{B21A9BC2-D547-4100-A395-B6A19C3D99BF}">
      <dgm:prSet/>
      <dgm:spPr/>
      <dgm:t>
        <a:bodyPr/>
        <a:lstStyle/>
        <a:p>
          <a:endParaRPr lang="en-GB"/>
        </a:p>
      </dgm:t>
    </dgm:pt>
    <dgm:pt modelId="{A9B27580-87F7-422D-9723-3D621547CC21}" type="pres">
      <dgm:prSet presAssocID="{847914EA-FE5E-4E1C-BD54-CFFEC401748F}" presName="vert0" presStyleCnt="0">
        <dgm:presLayoutVars>
          <dgm:dir/>
          <dgm:animOne val="branch"/>
          <dgm:animLvl val="lvl"/>
        </dgm:presLayoutVars>
      </dgm:prSet>
      <dgm:spPr/>
    </dgm:pt>
    <dgm:pt modelId="{1155B670-D764-44C5-990A-2FA4A2D18DB5}" type="pres">
      <dgm:prSet presAssocID="{49E4D48D-5CED-4485-AC24-ED3CC08F6B14}" presName="thickLine" presStyleLbl="alignNode1" presStyleIdx="0" presStyleCnt="9"/>
      <dgm:spPr/>
    </dgm:pt>
    <dgm:pt modelId="{E53328C1-B8D5-4B45-9FA7-E34D1515B8DA}" type="pres">
      <dgm:prSet presAssocID="{49E4D48D-5CED-4485-AC24-ED3CC08F6B14}" presName="horz1" presStyleCnt="0"/>
      <dgm:spPr/>
    </dgm:pt>
    <dgm:pt modelId="{758D448F-7D1B-4B09-9D77-CDCF18078C05}" type="pres">
      <dgm:prSet presAssocID="{49E4D48D-5CED-4485-AC24-ED3CC08F6B14}" presName="tx1" presStyleLbl="revTx" presStyleIdx="0" presStyleCnt="9"/>
      <dgm:spPr/>
    </dgm:pt>
    <dgm:pt modelId="{14301F39-C696-4D16-8F39-2AB969CE54BF}" type="pres">
      <dgm:prSet presAssocID="{49E4D48D-5CED-4485-AC24-ED3CC08F6B14}" presName="vert1" presStyleCnt="0"/>
      <dgm:spPr/>
    </dgm:pt>
    <dgm:pt modelId="{F9F44E36-A03E-41CB-B3A8-6ED6C893097F}" type="pres">
      <dgm:prSet presAssocID="{647D3E56-B239-4F10-A4BE-3A57926B2693}" presName="thickLine" presStyleLbl="alignNode1" presStyleIdx="1" presStyleCnt="9"/>
      <dgm:spPr/>
    </dgm:pt>
    <dgm:pt modelId="{F88F4B60-7C90-40E2-A118-A160D291B6F9}" type="pres">
      <dgm:prSet presAssocID="{647D3E56-B239-4F10-A4BE-3A57926B2693}" presName="horz1" presStyleCnt="0"/>
      <dgm:spPr/>
    </dgm:pt>
    <dgm:pt modelId="{AC24B868-011E-4D89-9E82-DBA292696CB8}" type="pres">
      <dgm:prSet presAssocID="{647D3E56-B239-4F10-A4BE-3A57926B2693}" presName="tx1" presStyleLbl="revTx" presStyleIdx="1" presStyleCnt="9"/>
      <dgm:spPr/>
    </dgm:pt>
    <dgm:pt modelId="{81BD1D4B-C8E8-498E-AC84-577457D294B2}" type="pres">
      <dgm:prSet presAssocID="{647D3E56-B239-4F10-A4BE-3A57926B2693}" presName="vert1" presStyleCnt="0"/>
      <dgm:spPr/>
    </dgm:pt>
    <dgm:pt modelId="{88DDB525-CBE9-4C84-AE30-EF7565834774}" type="pres">
      <dgm:prSet presAssocID="{7D15F6F0-529F-415C-B8B5-F4CF6BD8A5E5}" presName="thickLine" presStyleLbl="alignNode1" presStyleIdx="2" presStyleCnt="9"/>
      <dgm:spPr/>
    </dgm:pt>
    <dgm:pt modelId="{E7B6D2FA-5E20-44BA-B417-F65DABE38028}" type="pres">
      <dgm:prSet presAssocID="{7D15F6F0-529F-415C-B8B5-F4CF6BD8A5E5}" presName="horz1" presStyleCnt="0"/>
      <dgm:spPr/>
    </dgm:pt>
    <dgm:pt modelId="{62FBC4B4-1E4F-4BF1-A8EC-48751C1A938C}" type="pres">
      <dgm:prSet presAssocID="{7D15F6F0-529F-415C-B8B5-F4CF6BD8A5E5}" presName="tx1" presStyleLbl="revTx" presStyleIdx="2" presStyleCnt="9"/>
      <dgm:spPr/>
    </dgm:pt>
    <dgm:pt modelId="{F9AE7004-5769-47F0-B96D-E1F0BD606D51}" type="pres">
      <dgm:prSet presAssocID="{7D15F6F0-529F-415C-B8B5-F4CF6BD8A5E5}" presName="vert1" presStyleCnt="0"/>
      <dgm:spPr/>
    </dgm:pt>
    <dgm:pt modelId="{C6E7407B-E47D-4CF5-9C23-48CD36601FF3}" type="pres">
      <dgm:prSet presAssocID="{9A27EE26-3E0A-4017-A24B-132F75963BF6}" presName="thickLine" presStyleLbl="alignNode1" presStyleIdx="3" presStyleCnt="9"/>
      <dgm:spPr/>
    </dgm:pt>
    <dgm:pt modelId="{768CCDF0-8D3B-4332-B798-E7A342D713A2}" type="pres">
      <dgm:prSet presAssocID="{9A27EE26-3E0A-4017-A24B-132F75963BF6}" presName="horz1" presStyleCnt="0"/>
      <dgm:spPr/>
    </dgm:pt>
    <dgm:pt modelId="{49ECF76B-31BA-4391-858F-99AA1BA1953A}" type="pres">
      <dgm:prSet presAssocID="{9A27EE26-3E0A-4017-A24B-132F75963BF6}" presName="tx1" presStyleLbl="revTx" presStyleIdx="3" presStyleCnt="9"/>
      <dgm:spPr/>
    </dgm:pt>
    <dgm:pt modelId="{A81DA858-B38A-4AD6-9F00-85757165D718}" type="pres">
      <dgm:prSet presAssocID="{9A27EE26-3E0A-4017-A24B-132F75963BF6}" presName="vert1" presStyleCnt="0"/>
      <dgm:spPr/>
    </dgm:pt>
    <dgm:pt modelId="{4414996B-F368-4D0A-896C-4EC54628E69C}" type="pres">
      <dgm:prSet presAssocID="{DCE37574-D26E-4834-AEBC-07472B4E0DA6}" presName="thickLine" presStyleLbl="alignNode1" presStyleIdx="4" presStyleCnt="9"/>
      <dgm:spPr/>
    </dgm:pt>
    <dgm:pt modelId="{18730509-31EE-488F-B39F-146711BD5FBC}" type="pres">
      <dgm:prSet presAssocID="{DCE37574-D26E-4834-AEBC-07472B4E0DA6}" presName="horz1" presStyleCnt="0"/>
      <dgm:spPr/>
    </dgm:pt>
    <dgm:pt modelId="{8205BB14-6CDB-4F1F-AA7A-79DDC03C0B09}" type="pres">
      <dgm:prSet presAssocID="{DCE37574-D26E-4834-AEBC-07472B4E0DA6}" presName="tx1" presStyleLbl="revTx" presStyleIdx="4" presStyleCnt="9"/>
      <dgm:spPr/>
    </dgm:pt>
    <dgm:pt modelId="{2932CB91-81E3-4BB1-BE10-524D7509B149}" type="pres">
      <dgm:prSet presAssocID="{DCE37574-D26E-4834-AEBC-07472B4E0DA6}" presName="vert1" presStyleCnt="0"/>
      <dgm:spPr/>
    </dgm:pt>
    <dgm:pt modelId="{5EC9FF07-E085-440C-9D1F-7C9A25A85218}" type="pres">
      <dgm:prSet presAssocID="{15070326-266D-43ED-B3A2-FB07F85D7288}" presName="thickLine" presStyleLbl="alignNode1" presStyleIdx="5" presStyleCnt="9"/>
      <dgm:spPr/>
    </dgm:pt>
    <dgm:pt modelId="{EE7941E4-AB6B-468C-918E-84D47B4A4EF2}" type="pres">
      <dgm:prSet presAssocID="{15070326-266D-43ED-B3A2-FB07F85D7288}" presName="horz1" presStyleCnt="0"/>
      <dgm:spPr/>
    </dgm:pt>
    <dgm:pt modelId="{5AC7F3C5-1824-42EF-8EA0-C6E8AE3E3978}" type="pres">
      <dgm:prSet presAssocID="{15070326-266D-43ED-B3A2-FB07F85D7288}" presName="tx1" presStyleLbl="revTx" presStyleIdx="5" presStyleCnt="9"/>
      <dgm:spPr/>
    </dgm:pt>
    <dgm:pt modelId="{E2F794BB-E10D-48D6-A4F0-E3E3084A051B}" type="pres">
      <dgm:prSet presAssocID="{15070326-266D-43ED-B3A2-FB07F85D7288}" presName="vert1" presStyleCnt="0"/>
      <dgm:spPr/>
    </dgm:pt>
    <dgm:pt modelId="{143404A5-1352-48A3-863E-1E5F81454A69}" type="pres">
      <dgm:prSet presAssocID="{6ACD962F-89DE-4118-A3F7-32A59F29F94D}" presName="thickLine" presStyleLbl="alignNode1" presStyleIdx="6" presStyleCnt="9"/>
      <dgm:spPr/>
    </dgm:pt>
    <dgm:pt modelId="{03B4B568-C1D2-4CA0-8DF6-63ECFAD03967}" type="pres">
      <dgm:prSet presAssocID="{6ACD962F-89DE-4118-A3F7-32A59F29F94D}" presName="horz1" presStyleCnt="0"/>
      <dgm:spPr/>
    </dgm:pt>
    <dgm:pt modelId="{D8BE256D-58A8-4EA9-8293-F2642C048D3B}" type="pres">
      <dgm:prSet presAssocID="{6ACD962F-89DE-4118-A3F7-32A59F29F94D}" presName="tx1" presStyleLbl="revTx" presStyleIdx="6" presStyleCnt="9"/>
      <dgm:spPr/>
    </dgm:pt>
    <dgm:pt modelId="{DE05128B-3D04-45BC-B173-AB986E4965A7}" type="pres">
      <dgm:prSet presAssocID="{6ACD962F-89DE-4118-A3F7-32A59F29F94D}" presName="vert1" presStyleCnt="0"/>
      <dgm:spPr/>
    </dgm:pt>
    <dgm:pt modelId="{DDFC54DA-3450-4DA3-949D-CD454E31BB44}" type="pres">
      <dgm:prSet presAssocID="{9D21A6F6-3193-4717-A552-8B09126A205D}" presName="thickLine" presStyleLbl="alignNode1" presStyleIdx="7" presStyleCnt="9"/>
      <dgm:spPr/>
    </dgm:pt>
    <dgm:pt modelId="{9CDC3156-2908-45D7-B256-7E3848955BED}" type="pres">
      <dgm:prSet presAssocID="{9D21A6F6-3193-4717-A552-8B09126A205D}" presName="horz1" presStyleCnt="0"/>
      <dgm:spPr/>
    </dgm:pt>
    <dgm:pt modelId="{98B2021E-C446-4B5E-B39C-A79942BD7065}" type="pres">
      <dgm:prSet presAssocID="{9D21A6F6-3193-4717-A552-8B09126A205D}" presName="tx1" presStyleLbl="revTx" presStyleIdx="7" presStyleCnt="9"/>
      <dgm:spPr/>
    </dgm:pt>
    <dgm:pt modelId="{816A705E-7BDC-47E4-BED8-FABBE4E52433}" type="pres">
      <dgm:prSet presAssocID="{9D21A6F6-3193-4717-A552-8B09126A205D}" presName="vert1" presStyleCnt="0"/>
      <dgm:spPr/>
    </dgm:pt>
    <dgm:pt modelId="{E31DC4F7-EE37-4870-BEF6-B18BAC3569DE}" type="pres">
      <dgm:prSet presAssocID="{819F2DB8-8F09-4229-A237-291653D30D5D}" presName="thickLine" presStyleLbl="alignNode1" presStyleIdx="8" presStyleCnt="9"/>
      <dgm:spPr/>
    </dgm:pt>
    <dgm:pt modelId="{0C93BDFD-C019-4DA4-936A-B9FD23376D0E}" type="pres">
      <dgm:prSet presAssocID="{819F2DB8-8F09-4229-A237-291653D30D5D}" presName="horz1" presStyleCnt="0"/>
      <dgm:spPr/>
    </dgm:pt>
    <dgm:pt modelId="{9EDE8F09-8C69-4C8F-9454-40F3CE2D7812}" type="pres">
      <dgm:prSet presAssocID="{819F2DB8-8F09-4229-A237-291653D30D5D}" presName="tx1" presStyleLbl="revTx" presStyleIdx="8" presStyleCnt="9"/>
      <dgm:spPr/>
    </dgm:pt>
    <dgm:pt modelId="{5D0B5476-561F-4359-9737-A3847FEE433C}" type="pres">
      <dgm:prSet presAssocID="{819F2DB8-8F09-4229-A237-291653D30D5D}" presName="vert1" presStyleCnt="0"/>
      <dgm:spPr/>
    </dgm:pt>
  </dgm:ptLst>
  <dgm:cxnLst>
    <dgm:cxn modelId="{D070B419-3A7A-4DDD-9DF0-EF1B0181CC54}" srcId="{847914EA-FE5E-4E1C-BD54-CFFEC401748F}" destId="{9A27EE26-3E0A-4017-A24B-132F75963BF6}" srcOrd="3" destOrd="0" parTransId="{3AAD0320-4BF4-4895-BA83-DCBB4B8DB397}" sibTransId="{AAD4121A-4C0F-4108-A610-A8A25301A062}"/>
    <dgm:cxn modelId="{B21A9BC2-D547-4100-A395-B6A19C3D99BF}" srcId="{847914EA-FE5E-4E1C-BD54-CFFEC401748F}" destId="{819F2DB8-8F09-4229-A237-291653D30D5D}" srcOrd="8" destOrd="0" parTransId="{206E37DC-E4EF-4777-A9A0-33BA3B9FD8A0}" sibTransId="{8503DFBB-F2D9-4E9F-B5CA-348ED31EC2E9}"/>
    <dgm:cxn modelId="{F27593F5-00C8-4A19-8958-199CBFBC340B}" srcId="{847914EA-FE5E-4E1C-BD54-CFFEC401748F}" destId="{49E4D48D-5CED-4485-AC24-ED3CC08F6B14}" srcOrd="0" destOrd="0" parTransId="{BBC5C62A-6758-451C-A2A7-33E89AFD51B1}" sibTransId="{5D17EFBF-76A8-48D7-A72C-5A5797E7A1A5}"/>
    <dgm:cxn modelId="{AAAD3C2D-B093-4752-8B7A-5DF535C6B98E}" type="presOf" srcId="{DCE37574-D26E-4834-AEBC-07472B4E0DA6}" destId="{8205BB14-6CDB-4F1F-AA7A-79DDC03C0B09}" srcOrd="0" destOrd="0" presId="urn:microsoft.com/office/officeart/2008/layout/LinedList"/>
    <dgm:cxn modelId="{93FE3704-FE13-4D55-98DA-9D542A187BFC}" type="presOf" srcId="{819F2DB8-8F09-4229-A237-291653D30D5D}" destId="{9EDE8F09-8C69-4C8F-9454-40F3CE2D7812}" srcOrd="0" destOrd="0" presId="urn:microsoft.com/office/officeart/2008/layout/LinedList"/>
    <dgm:cxn modelId="{C094035D-8DAC-4BBF-BAF5-ED5D82D5A99E}" type="presOf" srcId="{847914EA-FE5E-4E1C-BD54-CFFEC401748F}" destId="{A9B27580-87F7-422D-9723-3D621547CC21}" srcOrd="0" destOrd="0" presId="urn:microsoft.com/office/officeart/2008/layout/LinedList"/>
    <dgm:cxn modelId="{F92A7937-00F9-462F-BAEC-C9164593A50D}" srcId="{847914EA-FE5E-4E1C-BD54-CFFEC401748F}" destId="{647D3E56-B239-4F10-A4BE-3A57926B2693}" srcOrd="1" destOrd="0" parTransId="{F4ACC732-313B-466D-B721-DC85C5D00407}" sibTransId="{8E3679E0-E902-443D-A110-864009C40DFA}"/>
    <dgm:cxn modelId="{2592B0AA-CB78-4F05-A1F2-6C6DE636AE03}" type="presOf" srcId="{647D3E56-B239-4F10-A4BE-3A57926B2693}" destId="{AC24B868-011E-4D89-9E82-DBA292696CB8}" srcOrd="0" destOrd="0" presId="urn:microsoft.com/office/officeart/2008/layout/LinedList"/>
    <dgm:cxn modelId="{32242D7E-058E-4D1A-AC08-7D4E5AE57D05}" type="presOf" srcId="{9D21A6F6-3193-4717-A552-8B09126A205D}" destId="{98B2021E-C446-4B5E-B39C-A79942BD7065}" srcOrd="0" destOrd="0" presId="urn:microsoft.com/office/officeart/2008/layout/LinedList"/>
    <dgm:cxn modelId="{4661448D-3DC1-4487-94C2-4E9C09DC0FF4}" srcId="{847914EA-FE5E-4E1C-BD54-CFFEC401748F}" destId="{DCE37574-D26E-4834-AEBC-07472B4E0DA6}" srcOrd="4" destOrd="0" parTransId="{A8DEA291-6375-45C3-977E-753E58CD0AA8}" sibTransId="{36585E80-EEF8-4AA8-8668-6B8A7BED6C9E}"/>
    <dgm:cxn modelId="{5F5CD3E4-878C-4D0F-A254-FE6074E2EAE0}" srcId="{847914EA-FE5E-4E1C-BD54-CFFEC401748F}" destId="{15070326-266D-43ED-B3A2-FB07F85D7288}" srcOrd="5" destOrd="0" parTransId="{6F6CEF31-6800-4FE0-8016-850B9991B9F4}" sibTransId="{04D0F58D-348D-4DB7-AA2C-3AB0C2711DF2}"/>
    <dgm:cxn modelId="{EABD596C-14FD-41ED-88F5-5749373212CC}" srcId="{847914EA-FE5E-4E1C-BD54-CFFEC401748F}" destId="{7D15F6F0-529F-415C-B8B5-F4CF6BD8A5E5}" srcOrd="2" destOrd="0" parTransId="{F155B296-C4BD-4CB3-91D0-128780F00863}" sibTransId="{FE6E6A8F-01FC-4DF0-95CF-6BA9A36AB48B}"/>
    <dgm:cxn modelId="{01E796E2-258F-45F4-A3A1-2BADCADBE06D}" type="presOf" srcId="{6ACD962F-89DE-4118-A3F7-32A59F29F94D}" destId="{D8BE256D-58A8-4EA9-8293-F2642C048D3B}" srcOrd="0" destOrd="0" presId="urn:microsoft.com/office/officeart/2008/layout/LinedList"/>
    <dgm:cxn modelId="{FABDD1CE-E181-4FE0-A883-1937599D8D70}" srcId="{847914EA-FE5E-4E1C-BD54-CFFEC401748F}" destId="{9D21A6F6-3193-4717-A552-8B09126A205D}" srcOrd="7" destOrd="0" parTransId="{34DD7A7B-8EDC-4604-BC29-F1AA73A2759F}" sibTransId="{68986B9B-4B2F-4458-96C2-93CCB3AD1681}"/>
    <dgm:cxn modelId="{09A5C00B-7A46-4701-A29E-D5080F4E3CFA}" type="presOf" srcId="{7D15F6F0-529F-415C-B8B5-F4CF6BD8A5E5}" destId="{62FBC4B4-1E4F-4BF1-A8EC-48751C1A938C}" srcOrd="0" destOrd="0" presId="urn:microsoft.com/office/officeart/2008/layout/LinedList"/>
    <dgm:cxn modelId="{CBDF6AA7-E79D-4089-B6FE-849635C43BDD}" srcId="{847914EA-FE5E-4E1C-BD54-CFFEC401748F}" destId="{6ACD962F-89DE-4118-A3F7-32A59F29F94D}" srcOrd="6" destOrd="0" parTransId="{59F5C97B-662F-4FC9-BA3A-89AE0CF1F0A3}" sibTransId="{6E390D8D-76BE-477D-8768-631E942E1B1B}"/>
    <dgm:cxn modelId="{D577279E-3AE5-470D-AD1A-95EA359E0AF1}" type="presOf" srcId="{9A27EE26-3E0A-4017-A24B-132F75963BF6}" destId="{49ECF76B-31BA-4391-858F-99AA1BA1953A}" srcOrd="0" destOrd="0" presId="urn:microsoft.com/office/officeart/2008/layout/LinedList"/>
    <dgm:cxn modelId="{AB2630B4-F428-46CB-8B3A-CECA363749C3}" type="presOf" srcId="{49E4D48D-5CED-4485-AC24-ED3CC08F6B14}" destId="{758D448F-7D1B-4B09-9D77-CDCF18078C05}" srcOrd="0" destOrd="0" presId="urn:microsoft.com/office/officeart/2008/layout/LinedList"/>
    <dgm:cxn modelId="{EFAFF46B-765F-46BE-991D-85D760B7A0CD}" type="presOf" srcId="{15070326-266D-43ED-B3A2-FB07F85D7288}" destId="{5AC7F3C5-1824-42EF-8EA0-C6E8AE3E3978}" srcOrd="0" destOrd="0" presId="urn:microsoft.com/office/officeart/2008/layout/LinedList"/>
    <dgm:cxn modelId="{18768E0D-2B24-46AD-82AB-1CAD21E6539F}" type="presParOf" srcId="{A9B27580-87F7-422D-9723-3D621547CC21}" destId="{1155B670-D764-44C5-990A-2FA4A2D18DB5}" srcOrd="0" destOrd="0" presId="urn:microsoft.com/office/officeart/2008/layout/LinedList"/>
    <dgm:cxn modelId="{C909DAB9-4C0A-4895-A36C-BA351E0BBD7F}" type="presParOf" srcId="{A9B27580-87F7-422D-9723-3D621547CC21}" destId="{E53328C1-B8D5-4B45-9FA7-E34D1515B8DA}" srcOrd="1" destOrd="0" presId="urn:microsoft.com/office/officeart/2008/layout/LinedList"/>
    <dgm:cxn modelId="{BE4CD085-896B-405D-B7CB-4335D266F31D}" type="presParOf" srcId="{E53328C1-B8D5-4B45-9FA7-E34D1515B8DA}" destId="{758D448F-7D1B-4B09-9D77-CDCF18078C05}" srcOrd="0" destOrd="0" presId="urn:microsoft.com/office/officeart/2008/layout/LinedList"/>
    <dgm:cxn modelId="{9507126A-7DEF-4835-AA6C-69DBDA995E9C}" type="presParOf" srcId="{E53328C1-B8D5-4B45-9FA7-E34D1515B8DA}" destId="{14301F39-C696-4D16-8F39-2AB969CE54BF}" srcOrd="1" destOrd="0" presId="urn:microsoft.com/office/officeart/2008/layout/LinedList"/>
    <dgm:cxn modelId="{926C9250-A984-4913-B771-22096A837C18}" type="presParOf" srcId="{A9B27580-87F7-422D-9723-3D621547CC21}" destId="{F9F44E36-A03E-41CB-B3A8-6ED6C893097F}" srcOrd="2" destOrd="0" presId="urn:microsoft.com/office/officeart/2008/layout/LinedList"/>
    <dgm:cxn modelId="{F29733CC-881B-4D5D-9CFE-CB53BAF01D24}" type="presParOf" srcId="{A9B27580-87F7-422D-9723-3D621547CC21}" destId="{F88F4B60-7C90-40E2-A118-A160D291B6F9}" srcOrd="3" destOrd="0" presId="urn:microsoft.com/office/officeart/2008/layout/LinedList"/>
    <dgm:cxn modelId="{FB4F1345-3B47-4662-81FF-6F5CC815D6FB}" type="presParOf" srcId="{F88F4B60-7C90-40E2-A118-A160D291B6F9}" destId="{AC24B868-011E-4D89-9E82-DBA292696CB8}" srcOrd="0" destOrd="0" presId="urn:microsoft.com/office/officeart/2008/layout/LinedList"/>
    <dgm:cxn modelId="{58843726-09D9-4B93-B94D-374A547D4090}" type="presParOf" srcId="{F88F4B60-7C90-40E2-A118-A160D291B6F9}" destId="{81BD1D4B-C8E8-498E-AC84-577457D294B2}" srcOrd="1" destOrd="0" presId="urn:microsoft.com/office/officeart/2008/layout/LinedList"/>
    <dgm:cxn modelId="{9F0B8D00-46A4-42B3-92BF-28E24F47F563}" type="presParOf" srcId="{A9B27580-87F7-422D-9723-3D621547CC21}" destId="{88DDB525-CBE9-4C84-AE30-EF7565834774}" srcOrd="4" destOrd="0" presId="urn:microsoft.com/office/officeart/2008/layout/LinedList"/>
    <dgm:cxn modelId="{D27E77D9-AC59-4A68-983F-8F6AED193A1B}" type="presParOf" srcId="{A9B27580-87F7-422D-9723-3D621547CC21}" destId="{E7B6D2FA-5E20-44BA-B417-F65DABE38028}" srcOrd="5" destOrd="0" presId="urn:microsoft.com/office/officeart/2008/layout/LinedList"/>
    <dgm:cxn modelId="{F3493385-D271-4740-936E-B4346FC4E8BA}" type="presParOf" srcId="{E7B6D2FA-5E20-44BA-B417-F65DABE38028}" destId="{62FBC4B4-1E4F-4BF1-A8EC-48751C1A938C}" srcOrd="0" destOrd="0" presId="urn:microsoft.com/office/officeart/2008/layout/LinedList"/>
    <dgm:cxn modelId="{E9AEFA33-2F61-4FB2-A811-58382CC58BF2}" type="presParOf" srcId="{E7B6D2FA-5E20-44BA-B417-F65DABE38028}" destId="{F9AE7004-5769-47F0-B96D-E1F0BD606D51}" srcOrd="1" destOrd="0" presId="urn:microsoft.com/office/officeart/2008/layout/LinedList"/>
    <dgm:cxn modelId="{CB908A62-3ECA-4F2A-B47F-24E11A1562A4}" type="presParOf" srcId="{A9B27580-87F7-422D-9723-3D621547CC21}" destId="{C6E7407B-E47D-4CF5-9C23-48CD36601FF3}" srcOrd="6" destOrd="0" presId="urn:microsoft.com/office/officeart/2008/layout/LinedList"/>
    <dgm:cxn modelId="{F28B4620-3CA3-44AE-AD07-325394B49AE3}" type="presParOf" srcId="{A9B27580-87F7-422D-9723-3D621547CC21}" destId="{768CCDF0-8D3B-4332-B798-E7A342D713A2}" srcOrd="7" destOrd="0" presId="urn:microsoft.com/office/officeart/2008/layout/LinedList"/>
    <dgm:cxn modelId="{89B2A071-FD0A-41AD-90ED-F899B8987843}" type="presParOf" srcId="{768CCDF0-8D3B-4332-B798-E7A342D713A2}" destId="{49ECF76B-31BA-4391-858F-99AA1BA1953A}" srcOrd="0" destOrd="0" presId="urn:microsoft.com/office/officeart/2008/layout/LinedList"/>
    <dgm:cxn modelId="{CA379851-B97C-47DD-8FD5-00399B125B09}" type="presParOf" srcId="{768CCDF0-8D3B-4332-B798-E7A342D713A2}" destId="{A81DA858-B38A-4AD6-9F00-85757165D718}" srcOrd="1" destOrd="0" presId="urn:microsoft.com/office/officeart/2008/layout/LinedList"/>
    <dgm:cxn modelId="{CCABA2FC-077A-4AC0-8A98-DEAF6CAABE2C}" type="presParOf" srcId="{A9B27580-87F7-422D-9723-3D621547CC21}" destId="{4414996B-F368-4D0A-896C-4EC54628E69C}" srcOrd="8" destOrd="0" presId="urn:microsoft.com/office/officeart/2008/layout/LinedList"/>
    <dgm:cxn modelId="{1517AEE9-7D6A-4D48-BC8F-5E5C35155A9B}" type="presParOf" srcId="{A9B27580-87F7-422D-9723-3D621547CC21}" destId="{18730509-31EE-488F-B39F-146711BD5FBC}" srcOrd="9" destOrd="0" presId="urn:microsoft.com/office/officeart/2008/layout/LinedList"/>
    <dgm:cxn modelId="{CD37697A-CABA-4B21-9A04-A2573402B269}" type="presParOf" srcId="{18730509-31EE-488F-B39F-146711BD5FBC}" destId="{8205BB14-6CDB-4F1F-AA7A-79DDC03C0B09}" srcOrd="0" destOrd="0" presId="urn:microsoft.com/office/officeart/2008/layout/LinedList"/>
    <dgm:cxn modelId="{36797FB7-7024-459B-AFD2-5448C5AC3FBF}" type="presParOf" srcId="{18730509-31EE-488F-B39F-146711BD5FBC}" destId="{2932CB91-81E3-4BB1-BE10-524D7509B149}" srcOrd="1" destOrd="0" presId="urn:microsoft.com/office/officeart/2008/layout/LinedList"/>
    <dgm:cxn modelId="{26DA5A17-8287-410D-898B-228C1C45C948}" type="presParOf" srcId="{A9B27580-87F7-422D-9723-3D621547CC21}" destId="{5EC9FF07-E085-440C-9D1F-7C9A25A85218}" srcOrd="10" destOrd="0" presId="urn:microsoft.com/office/officeart/2008/layout/LinedList"/>
    <dgm:cxn modelId="{6FF8AB2F-ACEB-4F32-9663-E0D6672F05D6}" type="presParOf" srcId="{A9B27580-87F7-422D-9723-3D621547CC21}" destId="{EE7941E4-AB6B-468C-918E-84D47B4A4EF2}" srcOrd="11" destOrd="0" presId="urn:microsoft.com/office/officeart/2008/layout/LinedList"/>
    <dgm:cxn modelId="{35AE1752-EC84-43C7-8DD8-8B566292819E}" type="presParOf" srcId="{EE7941E4-AB6B-468C-918E-84D47B4A4EF2}" destId="{5AC7F3C5-1824-42EF-8EA0-C6E8AE3E3978}" srcOrd="0" destOrd="0" presId="urn:microsoft.com/office/officeart/2008/layout/LinedList"/>
    <dgm:cxn modelId="{9AA6DC40-9EEF-416C-B41C-C18C12161AF8}" type="presParOf" srcId="{EE7941E4-AB6B-468C-918E-84D47B4A4EF2}" destId="{E2F794BB-E10D-48D6-A4F0-E3E3084A051B}" srcOrd="1" destOrd="0" presId="urn:microsoft.com/office/officeart/2008/layout/LinedList"/>
    <dgm:cxn modelId="{425B2250-A41E-45AC-BB72-63D7F416F479}" type="presParOf" srcId="{A9B27580-87F7-422D-9723-3D621547CC21}" destId="{143404A5-1352-48A3-863E-1E5F81454A69}" srcOrd="12" destOrd="0" presId="urn:microsoft.com/office/officeart/2008/layout/LinedList"/>
    <dgm:cxn modelId="{075A7E4A-F30D-4380-9DBE-BD153C100493}" type="presParOf" srcId="{A9B27580-87F7-422D-9723-3D621547CC21}" destId="{03B4B568-C1D2-4CA0-8DF6-63ECFAD03967}" srcOrd="13" destOrd="0" presId="urn:microsoft.com/office/officeart/2008/layout/LinedList"/>
    <dgm:cxn modelId="{B11844E3-904F-47A7-842B-5939ED5ECF67}" type="presParOf" srcId="{03B4B568-C1D2-4CA0-8DF6-63ECFAD03967}" destId="{D8BE256D-58A8-4EA9-8293-F2642C048D3B}" srcOrd="0" destOrd="0" presId="urn:microsoft.com/office/officeart/2008/layout/LinedList"/>
    <dgm:cxn modelId="{DDFE34D0-871B-4BC9-A7DB-9CD32730F6D8}" type="presParOf" srcId="{03B4B568-C1D2-4CA0-8DF6-63ECFAD03967}" destId="{DE05128B-3D04-45BC-B173-AB986E4965A7}" srcOrd="1" destOrd="0" presId="urn:microsoft.com/office/officeart/2008/layout/LinedList"/>
    <dgm:cxn modelId="{BFE4A914-20C3-4AE5-B8B3-C132F0EE8348}" type="presParOf" srcId="{A9B27580-87F7-422D-9723-3D621547CC21}" destId="{DDFC54DA-3450-4DA3-949D-CD454E31BB44}" srcOrd="14" destOrd="0" presId="urn:microsoft.com/office/officeart/2008/layout/LinedList"/>
    <dgm:cxn modelId="{7FD7985B-C69A-40A2-86DF-DD0C2D0696D9}" type="presParOf" srcId="{A9B27580-87F7-422D-9723-3D621547CC21}" destId="{9CDC3156-2908-45D7-B256-7E3848955BED}" srcOrd="15" destOrd="0" presId="urn:microsoft.com/office/officeart/2008/layout/LinedList"/>
    <dgm:cxn modelId="{C4A8BDFC-529F-4A59-9251-96A91C55AE84}" type="presParOf" srcId="{9CDC3156-2908-45D7-B256-7E3848955BED}" destId="{98B2021E-C446-4B5E-B39C-A79942BD7065}" srcOrd="0" destOrd="0" presId="urn:microsoft.com/office/officeart/2008/layout/LinedList"/>
    <dgm:cxn modelId="{9A15A762-7C9E-4EB3-9878-80150FA58624}" type="presParOf" srcId="{9CDC3156-2908-45D7-B256-7E3848955BED}" destId="{816A705E-7BDC-47E4-BED8-FABBE4E52433}" srcOrd="1" destOrd="0" presId="urn:microsoft.com/office/officeart/2008/layout/LinedList"/>
    <dgm:cxn modelId="{CA5C604A-B043-42C9-AAC2-8FF7682AE27C}" type="presParOf" srcId="{A9B27580-87F7-422D-9723-3D621547CC21}" destId="{E31DC4F7-EE37-4870-BEF6-B18BAC3569DE}" srcOrd="16" destOrd="0" presId="urn:microsoft.com/office/officeart/2008/layout/LinedList"/>
    <dgm:cxn modelId="{A6BDD1F1-E5DB-4A7D-9F81-77478145348B}" type="presParOf" srcId="{A9B27580-87F7-422D-9723-3D621547CC21}" destId="{0C93BDFD-C019-4DA4-936A-B9FD23376D0E}" srcOrd="17" destOrd="0" presId="urn:microsoft.com/office/officeart/2008/layout/LinedList"/>
    <dgm:cxn modelId="{64FD6723-8294-48A6-8F02-C63635ABDA19}" type="presParOf" srcId="{0C93BDFD-C019-4DA4-936A-B9FD23376D0E}" destId="{9EDE8F09-8C69-4C8F-9454-40F3CE2D7812}" srcOrd="0" destOrd="0" presId="urn:microsoft.com/office/officeart/2008/layout/LinedList"/>
    <dgm:cxn modelId="{4080D4B7-F7B2-4FA6-9CB4-5405D3E68403}" type="presParOf" srcId="{0C93BDFD-C019-4DA4-936A-B9FD23376D0E}" destId="{5D0B5476-561F-4359-9737-A3847FEE43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9CF7EC-5F34-468E-A8D0-30FF2F15D79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84D7D7E9-0A15-41F6-83B4-6BCEAD323B55}">
      <dgm:prSet/>
      <dgm:spPr/>
      <dgm:t>
        <a:bodyPr/>
        <a:lstStyle/>
        <a:p>
          <a:pPr rtl="0"/>
          <a:r>
            <a:rPr lang="en-GB" i="0" smtClean="0"/>
            <a:t>..........</a:t>
          </a:r>
          <a:endParaRPr lang="en-GB"/>
        </a:p>
      </dgm:t>
    </dgm:pt>
    <dgm:pt modelId="{1F3ABB25-4EE7-40FD-A904-DED2B5EC05F9}" type="parTrans" cxnId="{C330CA3C-5B42-44E5-9C50-07E7F9A212B6}">
      <dgm:prSet/>
      <dgm:spPr/>
      <dgm:t>
        <a:bodyPr/>
        <a:lstStyle/>
        <a:p>
          <a:endParaRPr lang="en-GB"/>
        </a:p>
      </dgm:t>
    </dgm:pt>
    <dgm:pt modelId="{7FA1B8CC-C41C-4A65-AD15-31B8BB2348D2}" type="sibTrans" cxnId="{C330CA3C-5B42-44E5-9C50-07E7F9A212B6}">
      <dgm:prSet/>
      <dgm:spPr/>
      <dgm:t>
        <a:bodyPr/>
        <a:lstStyle/>
        <a:p>
          <a:endParaRPr lang="en-GB"/>
        </a:p>
      </dgm:t>
    </dgm:pt>
    <dgm:pt modelId="{2176A30D-C417-4BF1-9B62-F18435EC3370}" type="pres">
      <dgm:prSet presAssocID="{3D9CF7EC-5F34-468E-A8D0-30FF2F15D79E}" presName="vert0" presStyleCnt="0">
        <dgm:presLayoutVars>
          <dgm:dir/>
          <dgm:animOne val="branch"/>
          <dgm:animLvl val="lvl"/>
        </dgm:presLayoutVars>
      </dgm:prSet>
      <dgm:spPr/>
    </dgm:pt>
    <dgm:pt modelId="{9FCD0F14-3178-4AB2-AFCD-146F7517B2A9}" type="pres">
      <dgm:prSet presAssocID="{84D7D7E9-0A15-41F6-83B4-6BCEAD323B55}" presName="thickLine" presStyleLbl="alignNode1" presStyleIdx="0" presStyleCnt="1"/>
      <dgm:spPr/>
    </dgm:pt>
    <dgm:pt modelId="{4192FA5B-C7B8-48E9-BC65-8E12A7BAA1E2}" type="pres">
      <dgm:prSet presAssocID="{84D7D7E9-0A15-41F6-83B4-6BCEAD323B55}" presName="horz1" presStyleCnt="0"/>
      <dgm:spPr/>
    </dgm:pt>
    <dgm:pt modelId="{B1129363-CB9F-434B-9D47-CAB777578DA1}" type="pres">
      <dgm:prSet presAssocID="{84D7D7E9-0A15-41F6-83B4-6BCEAD323B55}" presName="tx1" presStyleLbl="revTx" presStyleIdx="0" presStyleCnt="1"/>
      <dgm:spPr/>
    </dgm:pt>
    <dgm:pt modelId="{FEAD3514-738E-4C89-90C8-DE53842E7070}" type="pres">
      <dgm:prSet presAssocID="{84D7D7E9-0A15-41F6-83B4-6BCEAD323B55}" presName="vert1" presStyleCnt="0"/>
      <dgm:spPr/>
    </dgm:pt>
  </dgm:ptLst>
  <dgm:cxnLst>
    <dgm:cxn modelId="{34E00CA1-A97D-4B93-BC9A-9DB528E8C7D5}" type="presOf" srcId="{84D7D7E9-0A15-41F6-83B4-6BCEAD323B55}" destId="{B1129363-CB9F-434B-9D47-CAB777578DA1}" srcOrd="0" destOrd="0" presId="urn:microsoft.com/office/officeart/2008/layout/LinedList"/>
    <dgm:cxn modelId="{5CC01595-FE35-4758-91DB-86E9C353A0F8}" type="presOf" srcId="{3D9CF7EC-5F34-468E-A8D0-30FF2F15D79E}" destId="{2176A30D-C417-4BF1-9B62-F18435EC3370}" srcOrd="0" destOrd="0" presId="urn:microsoft.com/office/officeart/2008/layout/LinedList"/>
    <dgm:cxn modelId="{C330CA3C-5B42-44E5-9C50-07E7F9A212B6}" srcId="{3D9CF7EC-5F34-468E-A8D0-30FF2F15D79E}" destId="{84D7D7E9-0A15-41F6-83B4-6BCEAD323B55}" srcOrd="0" destOrd="0" parTransId="{1F3ABB25-4EE7-40FD-A904-DED2B5EC05F9}" sibTransId="{7FA1B8CC-C41C-4A65-AD15-31B8BB2348D2}"/>
    <dgm:cxn modelId="{15557556-9556-43EF-A97B-C38C65986696}" type="presParOf" srcId="{2176A30D-C417-4BF1-9B62-F18435EC3370}" destId="{9FCD0F14-3178-4AB2-AFCD-146F7517B2A9}" srcOrd="0" destOrd="0" presId="urn:microsoft.com/office/officeart/2008/layout/LinedList"/>
    <dgm:cxn modelId="{7FA884C7-86B8-4B14-ABA2-B8C21DEF0374}" type="presParOf" srcId="{2176A30D-C417-4BF1-9B62-F18435EC3370}" destId="{4192FA5B-C7B8-48E9-BC65-8E12A7BAA1E2}" srcOrd="1" destOrd="0" presId="urn:microsoft.com/office/officeart/2008/layout/LinedList"/>
    <dgm:cxn modelId="{2DDFA711-FE12-4FDB-833E-5BED8EFA3BA5}" type="presParOf" srcId="{4192FA5B-C7B8-48E9-BC65-8E12A7BAA1E2}" destId="{B1129363-CB9F-434B-9D47-CAB777578DA1}" srcOrd="0" destOrd="0" presId="urn:microsoft.com/office/officeart/2008/layout/LinedList"/>
    <dgm:cxn modelId="{FB42EB7D-A348-4BC7-9006-E37AF09453A1}" type="presParOf" srcId="{4192FA5B-C7B8-48E9-BC65-8E12A7BAA1E2}" destId="{FEAD3514-738E-4C89-90C8-DE53842E70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9F734C-4497-4E52-BE61-036BB6FB747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38696A4A-4B93-4E94-AA14-F4417A8E9A15}">
      <dgm:prSet/>
      <dgm:spPr/>
      <dgm:t>
        <a:bodyPr/>
        <a:lstStyle/>
        <a:p>
          <a:pPr rtl="0"/>
          <a:r>
            <a:rPr lang="en-GB" i="0" smtClean="0"/>
            <a:t>Cooperation in the area of labour migration</a:t>
          </a:r>
          <a:endParaRPr lang="en-GB"/>
        </a:p>
      </dgm:t>
    </dgm:pt>
    <dgm:pt modelId="{054B3B9B-354F-472D-BEE7-5C0026D66D28}" type="parTrans" cxnId="{C12893DE-46EC-4C75-8AB1-3BB50D9A8214}">
      <dgm:prSet/>
      <dgm:spPr/>
      <dgm:t>
        <a:bodyPr/>
        <a:lstStyle/>
        <a:p>
          <a:endParaRPr lang="en-GB"/>
        </a:p>
      </dgm:t>
    </dgm:pt>
    <dgm:pt modelId="{FBFEF889-6BD9-4862-A11C-8CE994A0A3E6}" type="sibTrans" cxnId="{C12893DE-46EC-4C75-8AB1-3BB50D9A8214}">
      <dgm:prSet/>
      <dgm:spPr/>
      <dgm:t>
        <a:bodyPr/>
        <a:lstStyle/>
        <a:p>
          <a:endParaRPr lang="en-GB"/>
        </a:p>
      </dgm:t>
    </dgm:pt>
    <dgm:pt modelId="{7832C2BD-0266-4365-BB92-9637FFA46E5B}">
      <dgm:prSet/>
      <dgm:spPr/>
      <dgm:t>
        <a:bodyPr/>
        <a:lstStyle/>
        <a:p>
          <a:pPr rtl="0"/>
          <a:r>
            <a:rPr lang="en-GB" i="0" smtClean="0"/>
            <a:t>Skills anticipation and matching supply with demand in the labour (also link between education and labour market)</a:t>
          </a:r>
          <a:endParaRPr lang="en-GB"/>
        </a:p>
      </dgm:t>
    </dgm:pt>
    <dgm:pt modelId="{40F33D12-0756-48F9-8C74-FDC5AD30B6B3}" type="parTrans" cxnId="{BE3D0166-7BA5-4104-87BC-A6C43546B077}">
      <dgm:prSet/>
      <dgm:spPr/>
      <dgm:t>
        <a:bodyPr/>
        <a:lstStyle/>
        <a:p>
          <a:endParaRPr lang="en-GB"/>
        </a:p>
      </dgm:t>
    </dgm:pt>
    <dgm:pt modelId="{40DD8644-F586-47ED-BE79-FDBE636C4EF3}" type="sibTrans" cxnId="{BE3D0166-7BA5-4104-87BC-A6C43546B077}">
      <dgm:prSet/>
      <dgm:spPr/>
      <dgm:t>
        <a:bodyPr/>
        <a:lstStyle/>
        <a:p>
          <a:endParaRPr lang="en-GB"/>
        </a:p>
      </dgm:t>
    </dgm:pt>
    <dgm:pt modelId="{CFF537EE-B137-4ECA-9365-24DBC49F1531}">
      <dgm:prSet/>
      <dgm:spPr/>
      <dgm:t>
        <a:bodyPr/>
        <a:lstStyle/>
        <a:p>
          <a:pPr rtl="0"/>
          <a:r>
            <a:rPr lang="en-GB" i="0" smtClean="0"/>
            <a:t>Employment of people with disabilities</a:t>
          </a:r>
          <a:endParaRPr lang="en-GB"/>
        </a:p>
      </dgm:t>
    </dgm:pt>
    <dgm:pt modelId="{07CA614B-E916-4BD4-A432-0BC6E0F16C5D}" type="parTrans" cxnId="{62309B5F-539A-4175-BEC1-1C6D54AB5365}">
      <dgm:prSet/>
      <dgm:spPr/>
      <dgm:t>
        <a:bodyPr/>
        <a:lstStyle/>
        <a:p>
          <a:endParaRPr lang="en-GB"/>
        </a:p>
      </dgm:t>
    </dgm:pt>
    <dgm:pt modelId="{0309054D-2A79-4978-9B97-6FA43F3FB155}" type="sibTrans" cxnId="{62309B5F-539A-4175-BEC1-1C6D54AB5365}">
      <dgm:prSet/>
      <dgm:spPr/>
      <dgm:t>
        <a:bodyPr/>
        <a:lstStyle/>
        <a:p>
          <a:endParaRPr lang="en-GB"/>
        </a:p>
      </dgm:t>
    </dgm:pt>
    <dgm:pt modelId="{3AC25656-8F6B-44E6-AC7C-939B9AB8777D}">
      <dgm:prSet/>
      <dgm:spPr/>
      <dgm:t>
        <a:bodyPr/>
        <a:lstStyle/>
        <a:p>
          <a:pPr rtl="0"/>
          <a:r>
            <a:rPr lang="en-GB" i="0" smtClean="0"/>
            <a:t>Exchange of experience regarding active and healthy aging and palliative medicine</a:t>
          </a:r>
          <a:endParaRPr lang="en-GB"/>
        </a:p>
      </dgm:t>
    </dgm:pt>
    <dgm:pt modelId="{7AA5A76F-F9AF-4905-A9B1-3D7D9313B7D1}" type="parTrans" cxnId="{FA84E28C-0D03-45E6-9901-F5AD71D54D4D}">
      <dgm:prSet/>
      <dgm:spPr/>
      <dgm:t>
        <a:bodyPr/>
        <a:lstStyle/>
        <a:p>
          <a:endParaRPr lang="en-GB"/>
        </a:p>
      </dgm:t>
    </dgm:pt>
    <dgm:pt modelId="{24E603F9-4B5A-4E26-89DF-087AF2EECE87}" type="sibTrans" cxnId="{FA84E28C-0D03-45E6-9901-F5AD71D54D4D}">
      <dgm:prSet/>
      <dgm:spPr/>
      <dgm:t>
        <a:bodyPr/>
        <a:lstStyle/>
        <a:p>
          <a:endParaRPr lang="en-GB"/>
        </a:p>
      </dgm:t>
    </dgm:pt>
    <dgm:pt modelId="{0CF5869B-8D8F-4B29-95DB-8A8214F34094}">
      <dgm:prSet/>
      <dgm:spPr/>
      <dgm:t>
        <a:bodyPr/>
        <a:lstStyle/>
        <a:p>
          <a:pPr rtl="0"/>
          <a:r>
            <a:rPr lang="en-GB" i="0" smtClean="0"/>
            <a:t>………</a:t>
          </a:r>
          <a:endParaRPr lang="en-GB"/>
        </a:p>
      </dgm:t>
    </dgm:pt>
    <dgm:pt modelId="{E86586A5-C2AB-49CC-BD8C-9B90ACECC58D}" type="parTrans" cxnId="{EFACEF93-111D-4C09-9A38-592F7B61E71C}">
      <dgm:prSet/>
      <dgm:spPr/>
      <dgm:t>
        <a:bodyPr/>
        <a:lstStyle/>
        <a:p>
          <a:endParaRPr lang="en-GB"/>
        </a:p>
      </dgm:t>
    </dgm:pt>
    <dgm:pt modelId="{326D8B3F-376E-4CC9-B46F-344D96A3AD0B}" type="sibTrans" cxnId="{EFACEF93-111D-4C09-9A38-592F7B61E71C}">
      <dgm:prSet/>
      <dgm:spPr/>
      <dgm:t>
        <a:bodyPr/>
        <a:lstStyle/>
        <a:p>
          <a:endParaRPr lang="en-GB"/>
        </a:p>
      </dgm:t>
    </dgm:pt>
    <dgm:pt modelId="{5E505F8A-1DD0-4D86-891D-401F88AF98FE}" type="pres">
      <dgm:prSet presAssocID="{579F734C-4497-4E52-BE61-036BB6FB747A}" presName="vert0" presStyleCnt="0">
        <dgm:presLayoutVars>
          <dgm:dir/>
          <dgm:animOne val="branch"/>
          <dgm:animLvl val="lvl"/>
        </dgm:presLayoutVars>
      </dgm:prSet>
      <dgm:spPr/>
    </dgm:pt>
    <dgm:pt modelId="{408D993B-0167-44E6-B3E6-AC513D7EE806}" type="pres">
      <dgm:prSet presAssocID="{38696A4A-4B93-4E94-AA14-F4417A8E9A15}" presName="thickLine" presStyleLbl="alignNode1" presStyleIdx="0" presStyleCnt="5"/>
      <dgm:spPr/>
    </dgm:pt>
    <dgm:pt modelId="{4CA5818A-9782-4E0C-A3E4-56FA6767A443}" type="pres">
      <dgm:prSet presAssocID="{38696A4A-4B93-4E94-AA14-F4417A8E9A15}" presName="horz1" presStyleCnt="0"/>
      <dgm:spPr/>
    </dgm:pt>
    <dgm:pt modelId="{32A423CE-3096-48E3-8869-961803B7B228}" type="pres">
      <dgm:prSet presAssocID="{38696A4A-4B93-4E94-AA14-F4417A8E9A15}" presName="tx1" presStyleLbl="revTx" presStyleIdx="0" presStyleCnt="5"/>
      <dgm:spPr/>
    </dgm:pt>
    <dgm:pt modelId="{F0EC3575-7601-4807-B81C-A4817D4F4811}" type="pres">
      <dgm:prSet presAssocID="{38696A4A-4B93-4E94-AA14-F4417A8E9A15}" presName="vert1" presStyleCnt="0"/>
      <dgm:spPr/>
    </dgm:pt>
    <dgm:pt modelId="{CA387470-0F15-4A21-A625-E7FB5259F861}" type="pres">
      <dgm:prSet presAssocID="{7832C2BD-0266-4365-BB92-9637FFA46E5B}" presName="thickLine" presStyleLbl="alignNode1" presStyleIdx="1" presStyleCnt="5"/>
      <dgm:spPr/>
    </dgm:pt>
    <dgm:pt modelId="{49903533-ED7E-4807-A2E4-092687CEDDAD}" type="pres">
      <dgm:prSet presAssocID="{7832C2BD-0266-4365-BB92-9637FFA46E5B}" presName="horz1" presStyleCnt="0"/>
      <dgm:spPr/>
    </dgm:pt>
    <dgm:pt modelId="{1B42E579-3699-4048-AD2D-8CFF12D7727C}" type="pres">
      <dgm:prSet presAssocID="{7832C2BD-0266-4365-BB92-9637FFA46E5B}" presName="tx1" presStyleLbl="revTx" presStyleIdx="1" presStyleCnt="5"/>
      <dgm:spPr/>
    </dgm:pt>
    <dgm:pt modelId="{324A3264-E361-47E1-BDC4-43043AD95327}" type="pres">
      <dgm:prSet presAssocID="{7832C2BD-0266-4365-BB92-9637FFA46E5B}" presName="vert1" presStyleCnt="0"/>
      <dgm:spPr/>
    </dgm:pt>
    <dgm:pt modelId="{783595B4-9B27-44A0-937F-78E16C15A15F}" type="pres">
      <dgm:prSet presAssocID="{CFF537EE-B137-4ECA-9365-24DBC49F1531}" presName="thickLine" presStyleLbl="alignNode1" presStyleIdx="2" presStyleCnt="5"/>
      <dgm:spPr/>
    </dgm:pt>
    <dgm:pt modelId="{D6C68DFA-F933-4596-935E-09558A6176C8}" type="pres">
      <dgm:prSet presAssocID="{CFF537EE-B137-4ECA-9365-24DBC49F1531}" presName="horz1" presStyleCnt="0"/>
      <dgm:spPr/>
    </dgm:pt>
    <dgm:pt modelId="{37C332A1-FDF3-4789-9530-55F1E7520330}" type="pres">
      <dgm:prSet presAssocID="{CFF537EE-B137-4ECA-9365-24DBC49F1531}" presName="tx1" presStyleLbl="revTx" presStyleIdx="2" presStyleCnt="5"/>
      <dgm:spPr/>
    </dgm:pt>
    <dgm:pt modelId="{71B5951A-CDB7-4D8D-88CC-8BC6001CE827}" type="pres">
      <dgm:prSet presAssocID="{CFF537EE-B137-4ECA-9365-24DBC49F1531}" presName="vert1" presStyleCnt="0"/>
      <dgm:spPr/>
    </dgm:pt>
    <dgm:pt modelId="{D8A53CD2-E9AA-4869-A18F-407C75728699}" type="pres">
      <dgm:prSet presAssocID="{3AC25656-8F6B-44E6-AC7C-939B9AB8777D}" presName="thickLine" presStyleLbl="alignNode1" presStyleIdx="3" presStyleCnt="5"/>
      <dgm:spPr/>
    </dgm:pt>
    <dgm:pt modelId="{A90CA014-EC75-4532-8887-A4E341130224}" type="pres">
      <dgm:prSet presAssocID="{3AC25656-8F6B-44E6-AC7C-939B9AB8777D}" presName="horz1" presStyleCnt="0"/>
      <dgm:spPr/>
    </dgm:pt>
    <dgm:pt modelId="{617B30BD-6495-4DCF-A3EF-5D0E6A46E82A}" type="pres">
      <dgm:prSet presAssocID="{3AC25656-8F6B-44E6-AC7C-939B9AB8777D}" presName="tx1" presStyleLbl="revTx" presStyleIdx="3" presStyleCnt="5"/>
      <dgm:spPr/>
    </dgm:pt>
    <dgm:pt modelId="{62691B4E-0EAD-4905-B8DE-174A1BB86386}" type="pres">
      <dgm:prSet presAssocID="{3AC25656-8F6B-44E6-AC7C-939B9AB8777D}" presName="vert1" presStyleCnt="0"/>
      <dgm:spPr/>
    </dgm:pt>
    <dgm:pt modelId="{45819BF7-7694-4520-BD3D-68BEFE9B3FD1}" type="pres">
      <dgm:prSet presAssocID="{0CF5869B-8D8F-4B29-95DB-8A8214F34094}" presName="thickLine" presStyleLbl="alignNode1" presStyleIdx="4" presStyleCnt="5"/>
      <dgm:spPr/>
    </dgm:pt>
    <dgm:pt modelId="{2BD598E7-3C1D-427F-93D7-B9BF3C92E975}" type="pres">
      <dgm:prSet presAssocID="{0CF5869B-8D8F-4B29-95DB-8A8214F34094}" presName="horz1" presStyleCnt="0"/>
      <dgm:spPr/>
    </dgm:pt>
    <dgm:pt modelId="{DC6C2EA0-08E5-4C20-8DEC-87F8B7FA0C3E}" type="pres">
      <dgm:prSet presAssocID="{0CF5869B-8D8F-4B29-95DB-8A8214F34094}" presName="tx1" presStyleLbl="revTx" presStyleIdx="4" presStyleCnt="5"/>
      <dgm:spPr/>
    </dgm:pt>
    <dgm:pt modelId="{B78F699B-7E62-45AF-81C0-2FD3D1F0E8CC}" type="pres">
      <dgm:prSet presAssocID="{0CF5869B-8D8F-4B29-95DB-8A8214F34094}" presName="vert1" presStyleCnt="0"/>
      <dgm:spPr/>
    </dgm:pt>
  </dgm:ptLst>
  <dgm:cxnLst>
    <dgm:cxn modelId="{FA60031C-E957-44F8-84DA-D0A9677E50DD}" type="presOf" srcId="{579F734C-4497-4E52-BE61-036BB6FB747A}" destId="{5E505F8A-1DD0-4D86-891D-401F88AF98FE}" srcOrd="0" destOrd="0" presId="urn:microsoft.com/office/officeart/2008/layout/LinedList"/>
    <dgm:cxn modelId="{86C4557B-6E2B-4AD5-92DE-1117B23DD543}" type="presOf" srcId="{CFF537EE-B137-4ECA-9365-24DBC49F1531}" destId="{37C332A1-FDF3-4789-9530-55F1E7520330}" srcOrd="0" destOrd="0" presId="urn:microsoft.com/office/officeart/2008/layout/LinedList"/>
    <dgm:cxn modelId="{FA84E28C-0D03-45E6-9901-F5AD71D54D4D}" srcId="{579F734C-4497-4E52-BE61-036BB6FB747A}" destId="{3AC25656-8F6B-44E6-AC7C-939B9AB8777D}" srcOrd="3" destOrd="0" parTransId="{7AA5A76F-F9AF-4905-A9B1-3D7D9313B7D1}" sibTransId="{24E603F9-4B5A-4E26-89DF-087AF2EECE87}"/>
    <dgm:cxn modelId="{D28C9EC5-7BA9-4014-B235-410C7B38B832}" type="presOf" srcId="{38696A4A-4B93-4E94-AA14-F4417A8E9A15}" destId="{32A423CE-3096-48E3-8869-961803B7B228}" srcOrd="0" destOrd="0" presId="urn:microsoft.com/office/officeart/2008/layout/LinedList"/>
    <dgm:cxn modelId="{6A6439E3-4665-4221-884F-A70CB0E794FF}" type="presOf" srcId="{7832C2BD-0266-4365-BB92-9637FFA46E5B}" destId="{1B42E579-3699-4048-AD2D-8CFF12D7727C}" srcOrd="0" destOrd="0" presId="urn:microsoft.com/office/officeart/2008/layout/LinedList"/>
    <dgm:cxn modelId="{BE3D0166-7BA5-4104-87BC-A6C43546B077}" srcId="{579F734C-4497-4E52-BE61-036BB6FB747A}" destId="{7832C2BD-0266-4365-BB92-9637FFA46E5B}" srcOrd="1" destOrd="0" parTransId="{40F33D12-0756-48F9-8C74-FDC5AD30B6B3}" sibTransId="{40DD8644-F586-47ED-BE79-FDBE636C4EF3}"/>
    <dgm:cxn modelId="{EFACEF93-111D-4C09-9A38-592F7B61E71C}" srcId="{579F734C-4497-4E52-BE61-036BB6FB747A}" destId="{0CF5869B-8D8F-4B29-95DB-8A8214F34094}" srcOrd="4" destOrd="0" parTransId="{E86586A5-C2AB-49CC-BD8C-9B90ACECC58D}" sibTransId="{326D8B3F-376E-4CC9-B46F-344D96A3AD0B}"/>
    <dgm:cxn modelId="{C12893DE-46EC-4C75-8AB1-3BB50D9A8214}" srcId="{579F734C-4497-4E52-BE61-036BB6FB747A}" destId="{38696A4A-4B93-4E94-AA14-F4417A8E9A15}" srcOrd="0" destOrd="0" parTransId="{054B3B9B-354F-472D-BEE7-5C0026D66D28}" sibTransId="{FBFEF889-6BD9-4862-A11C-8CE994A0A3E6}"/>
    <dgm:cxn modelId="{C3697546-66AC-4A2A-A7F0-B28C2C0ED4C4}" type="presOf" srcId="{3AC25656-8F6B-44E6-AC7C-939B9AB8777D}" destId="{617B30BD-6495-4DCF-A3EF-5D0E6A46E82A}" srcOrd="0" destOrd="0" presId="urn:microsoft.com/office/officeart/2008/layout/LinedList"/>
    <dgm:cxn modelId="{62309B5F-539A-4175-BEC1-1C6D54AB5365}" srcId="{579F734C-4497-4E52-BE61-036BB6FB747A}" destId="{CFF537EE-B137-4ECA-9365-24DBC49F1531}" srcOrd="2" destOrd="0" parTransId="{07CA614B-E916-4BD4-A432-0BC6E0F16C5D}" sibTransId="{0309054D-2A79-4978-9B97-6FA43F3FB155}"/>
    <dgm:cxn modelId="{463A1101-003D-4862-802F-7003B9133B31}" type="presOf" srcId="{0CF5869B-8D8F-4B29-95DB-8A8214F34094}" destId="{DC6C2EA0-08E5-4C20-8DEC-87F8B7FA0C3E}" srcOrd="0" destOrd="0" presId="urn:microsoft.com/office/officeart/2008/layout/LinedList"/>
    <dgm:cxn modelId="{58AEED9F-80B4-4415-9696-7976217F145C}" type="presParOf" srcId="{5E505F8A-1DD0-4D86-891D-401F88AF98FE}" destId="{408D993B-0167-44E6-B3E6-AC513D7EE806}" srcOrd="0" destOrd="0" presId="urn:microsoft.com/office/officeart/2008/layout/LinedList"/>
    <dgm:cxn modelId="{5A835743-4387-4C0A-87CC-E35DBEBEE054}" type="presParOf" srcId="{5E505F8A-1DD0-4D86-891D-401F88AF98FE}" destId="{4CA5818A-9782-4E0C-A3E4-56FA6767A443}" srcOrd="1" destOrd="0" presId="urn:microsoft.com/office/officeart/2008/layout/LinedList"/>
    <dgm:cxn modelId="{0CCFE161-4E54-4B82-B9D0-16C27D77F60B}" type="presParOf" srcId="{4CA5818A-9782-4E0C-A3E4-56FA6767A443}" destId="{32A423CE-3096-48E3-8869-961803B7B228}" srcOrd="0" destOrd="0" presId="urn:microsoft.com/office/officeart/2008/layout/LinedList"/>
    <dgm:cxn modelId="{751BFC1C-96F8-41D0-9775-26A5EE6678AA}" type="presParOf" srcId="{4CA5818A-9782-4E0C-A3E4-56FA6767A443}" destId="{F0EC3575-7601-4807-B81C-A4817D4F4811}" srcOrd="1" destOrd="0" presId="urn:microsoft.com/office/officeart/2008/layout/LinedList"/>
    <dgm:cxn modelId="{529D8137-FAF2-47BC-BC76-17A5A554BFC3}" type="presParOf" srcId="{5E505F8A-1DD0-4D86-891D-401F88AF98FE}" destId="{CA387470-0F15-4A21-A625-E7FB5259F861}" srcOrd="2" destOrd="0" presId="urn:microsoft.com/office/officeart/2008/layout/LinedList"/>
    <dgm:cxn modelId="{9C4B94F2-229A-43A6-9440-5C04674B423C}" type="presParOf" srcId="{5E505F8A-1DD0-4D86-891D-401F88AF98FE}" destId="{49903533-ED7E-4807-A2E4-092687CEDDAD}" srcOrd="3" destOrd="0" presId="urn:microsoft.com/office/officeart/2008/layout/LinedList"/>
    <dgm:cxn modelId="{3116D4C1-4F35-4F3A-B296-14EBBF774646}" type="presParOf" srcId="{49903533-ED7E-4807-A2E4-092687CEDDAD}" destId="{1B42E579-3699-4048-AD2D-8CFF12D7727C}" srcOrd="0" destOrd="0" presId="urn:microsoft.com/office/officeart/2008/layout/LinedList"/>
    <dgm:cxn modelId="{A49183FB-8F49-4893-8D28-612639A771E0}" type="presParOf" srcId="{49903533-ED7E-4807-A2E4-092687CEDDAD}" destId="{324A3264-E361-47E1-BDC4-43043AD95327}" srcOrd="1" destOrd="0" presId="urn:microsoft.com/office/officeart/2008/layout/LinedList"/>
    <dgm:cxn modelId="{E857B2DC-0B36-422D-89B8-B2A7178C9664}" type="presParOf" srcId="{5E505F8A-1DD0-4D86-891D-401F88AF98FE}" destId="{783595B4-9B27-44A0-937F-78E16C15A15F}" srcOrd="4" destOrd="0" presId="urn:microsoft.com/office/officeart/2008/layout/LinedList"/>
    <dgm:cxn modelId="{16887C8D-BB73-46BF-A0F6-D522CAC2E313}" type="presParOf" srcId="{5E505F8A-1DD0-4D86-891D-401F88AF98FE}" destId="{D6C68DFA-F933-4596-935E-09558A6176C8}" srcOrd="5" destOrd="0" presId="urn:microsoft.com/office/officeart/2008/layout/LinedList"/>
    <dgm:cxn modelId="{A4468114-24EE-4232-8A00-B30E9404744B}" type="presParOf" srcId="{D6C68DFA-F933-4596-935E-09558A6176C8}" destId="{37C332A1-FDF3-4789-9530-55F1E7520330}" srcOrd="0" destOrd="0" presId="urn:microsoft.com/office/officeart/2008/layout/LinedList"/>
    <dgm:cxn modelId="{1FFF7C32-9EE7-4D9C-A25A-6049748509FA}" type="presParOf" srcId="{D6C68DFA-F933-4596-935E-09558A6176C8}" destId="{71B5951A-CDB7-4D8D-88CC-8BC6001CE827}" srcOrd="1" destOrd="0" presId="urn:microsoft.com/office/officeart/2008/layout/LinedList"/>
    <dgm:cxn modelId="{499B527A-71D9-4DE7-B2FA-7C7ACCDD1A8E}" type="presParOf" srcId="{5E505F8A-1DD0-4D86-891D-401F88AF98FE}" destId="{D8A53CD2-E9AA-4869-A18F-407C75728699}" srcOrd="6" destOrd="0" presId="urn:microsoft.com/office/officeart/2008/layout/LinedList"/>
    <dgm:cxn modelId="{3F4FAF7F-287F-498C-A39D-E0983909E91D}" type="presParOf" srcId="{5E505F8A-1DD0-4D86-891D-401F88AF98FE}" destId="{A90CA014-EC75-4532-8887-A4E341130224}" srcOrd="7" destOrd="0" presId="urn:microsoft.com/office/officeart/2008/layout/LinedList"/>
    <dgm:cxn modelId="{F1BEBC2D-F65E-4318-A12E-51DA5DCDFB8E}" type="presParOf" srcId="{A90CA014-EC75-4532-8887-A4E341130224}" destId="{617B30BD-6495-4DCF-A3EF-5D0E6A46E82A}" srcOrd="0" destOrd="0" presId="urn:microsoft.com/office/officeart/2008/layout/LinedList"/>
    <dgm:cxn modelId="{7DF9E62F-147C-4754-A93A-C55F32D6ECB1}" type="presParOf" srcId="{A90CA014-EC75-4532-8887-A4E341130224}" destId="{62691B4E-0EAD-4905-B8DE-174A1BB86386}" srcOrd="1" destOrd="0" presId="urn:microsoft.com/office/officeart/2008/layout/LinedList"/>
    <dgm:cxn modelId="{BF3D162D-2D9D-4BA7-B394-3DD15A9E1E8F}" type="presParOf" srcId="{5E505F8A-1DD0-4D86-891D-401F88AF98FE}" destId="{45819BF7-7694-4520-BD3D-68BEFE9B3FD1}" srcOrd="8" destOrd="0" presId="urn:microsoft.com/office/officeart/2008/layout/LinedList"/>
    <dgm:cxn modelId="{F098D98B-D7FA-4E63-964C-57D0E694B027}" type="presParOf" srcId="{5E505F8A-1DD0-4D86-891D-401F88AF98FE}" destId="{2BD598E7-3C1D-427F-93D7-B9BF3C92E975}" srcOrd="9" destOrd="0" presId="urn:microsoft.com/office/officeart/2008/layout/LinedList"/>
    <dgm:cxn modelId="{B3C6E6AE-2DCE-4258-BF93-99E4A2E671A3}" type="presParOf" srcId="{2BD598E7-3C1D-427F-93D7-B9BF3C92E975}" destId="{DC6C2EA0-08E5-4C20-8DEC-87F8B7FA0C3E}" srcOrd="0" destOrd="0" presId="urn:microsoft.com/office/officeart/2008/layout/LinedList"/>
    <dgm:cxn modelId="{6CC3F05D-8A2F-46C7-A02D-33ADA87AA593}" type="presParOf" srcId="{2BD598E7-3C1D-427F-93D7-B9BF3C92E975}" destId="{B78F699B-7E62-45AF-81C0-2FD3D1F0E8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33F09-3A4D-4ACD-9229-25BE2722EAB7}">
      <dsp:nvSpPr>
        <dsp:cNvPr id="0" name=""/>
        <dsp:cNvSpPr/>
      </dsp:nvSpPr>
      <dsp:spPr>
        <a:xfrm>
          <a:off x="3255450" y="1318468"/>
          <a:ext cx="163310" cy="2819821"/>
        </a:xfrm>
        <a:custGeom>
          <a:avLst/>
          <a:gdLst/>
          <a:ahLst/>
          <a:cxnLst/>
          <a:rect l="0" t="0" r="0" b="0"/>
          <a:pathLst>
            <a:path>
              <a:moveTo>
                <a:pt x="0" y="0"/>
              </a:moveTo>
              <a:lnTo>
                <a:pt x="0" y="2819821"/>
              </a:lnTo>
              <a:lnTo>
                <a:pt x="163310" y="2819821"/>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5A2D9-2A32-45A0-97E9-65E937F8FC0E}">
      <dsp:nvSpPr>
        <dsp:cNvPr id="0" name=""/>
        <dsp:cNvSpPr/>
      </dsp:nvSpPr>
      <dsp:spPr>
        <a:xfrm>
          <a:off x="3255450" y="1318468"/>
          <a:ext cx="163310" cy="2046820"/>
        </a:xfrm>
        <a:custGeom>
          <a:avLst/>
          <a:gdLst/>
          <a:ahLst/>
          <a:cxnLst/>
          <a:rect l="0" t="0" r="0" b="0"/>
          <a:pathLst>
            <a:path>
              <a:moveTo>
                <a:pt x="0" y="0"/>
              </a:moveTo>
              <a:lnTo>
                <a:pt x="0" y="2046820"/>
              </a:lnTo>
              <a:lnTo>
                <a:pt x="163310" y="2046820"/>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899847-00A6-451B-96F3-82FCD11CEC46}">
      <dsp:nvSpPr>
        <dsp:cNvPr id="0" name=""/>
        <dsp:cNvSpPr/>
      </dsp:nvSpPr>
      <dsp:spPr>
        <a:xfrm>
          <a:off x="3255450" y="1318468"/>
          <a:ext cx="163310" cy="1273819"/>
        </a:xfrm>
        <a:custGeom>
          <a:avLst/>
          <a:gdLst/>
          <a:ahLst/>
          <a:cxnLst/>
          <a:rect l="0" t="0" r="0" b="0"/>
          <a:pathLst>
            <a:path>
              <a:moveTo>
                <a:pt x="0" y="0"/>
              </a:moveTo>
              <a:lnTo>
                <a:pt x="0" y="1273819"/>
              </a:lnTo>
              <a:lnTo>
                <a:pt x="163310" y="1273819"/>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CE53C3-52A0-4A95-9ED6-77B388C414AE}">
      <dsp:nvSpPr>
        <dsp:cNvPr id="0" name=""/>
        <dsp:cNvSpPr/>
      </dsp:nvSpPr>
      <dsp:spPr>
        <a:xfrm>
          <a:off x="3255450" y="1318468"/>
          <a:ext cx="163310" cy="500817"/>
        </a:xfrm>
        <a:custGeom>
          <a:avLst/>
          <a:gdLst/>
          <a:ahLst/>
          <a:cxnLst/>
          <a:rect l="0" t="0" r="0" b="0"/>
          <a:pathLst>
            <a:path>
              <a:moveTo>
                <a:pt x="0" y="0"/>
              </a:moveTo>
              <a:lnTo>
                <a:pt x="0" y="500817"/>
              </a:lnTo>
              <a:lnTo>
                <a:pt x="163310" y="500817"/>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E971D3-940F-4769-B2A2-F36E91B5CBC8}">
      <dsp:nvSpPr>
        <dsp:cNvPr id="0" name=""/>
        <dsp:cNvSpPr/>
      </dsp:nvSpPr>
      <dsp:spPr>
        <a:xfrm>
          <a:off x="3032260" y="545467"/>
          <a:ext cx="658684" cy="228634"/>
        </a:xfrm>
        <a:custGeom>
          <a:avLst/>
          <a:gdLst/>
          <a:ahLst/>
          <a:cxnLst/>
          <a:rect l="0" t="0" r="0" b="0"/>
          <a:pathLst>
            <a:path>
              <a:moveTo>
                <a:pt x="0" y="0"/>
              </a:moveTo>
              <a:lnTo>
                <a:pt x="0" y="114317"/>
              </a:lnTo>
              <a:lnTo>
                <a:pt x="658684" y="114317"/>
              </a:lnTo>
              <a:lnTo>
                <a:pt x="658684" y="22863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03A79C-4D29-414E-9D83-4C9C6C3D216A}">
      <dsp:nvSpPr>
        <dsp:cNvPr id="0" name=""/>
        <dsp:cNvSpPr/>
      </dsp:nvSpPr>
      <dsp:spPr>
        <a:xfrm>
          <a:off x="1938082" y="1318468"/>
          <a:ext cx="163310" cy="3592822"/>
        </a:xfrm>
        <a:custGeom>
          <a:avLst/>
          <a:gdLst/>
          <a:ahLst/>
          <a:cxnLst/>
          <a:rect l="0" t="0" r="0" b="0"/>
          <a:pathLst>
            <a:path>
              <a:moveTo>
                <a:pt x="0" y="0"/>
              </a:moveTo>
              <a:lnTo>
                <a:pt x="0" y="3592822"/>
              </a:lnTo>
              <a:lnTo>
                <a:pt x="163310" y="3592822"/>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544ACE-AF3F-4068-8DEA-856E14C2D408}">
      <dsp:nvSpPr>
        <dsp:cNvPr id="0" name=""/>
        <dsp:cNvSpPr/>
      </dsp:nvSpPr>
      <dsp:spPr>
        <a:xfrm>
          <a:off x="1938082" y="1318468"/>
          <a:ext cx="163310" cy="2819821"/>
        </a:xfrm>
        <a:custGeom>
          <a:avLst/>
          <a:gdLst/>
          <a:ahLst/>
          <a:cxnLst/>
          <a:rect l="0" t="0" r="0" b="0"/>
          <a:pathLst>
            <a:path>
              <a:moveTo>
                <a:pt x="0" y="0"/>
              </a:moveTo>
              <a:lnTo>
                <a:pt x="0" y="2819821"/>
              </a:lnTo>
              <a:lnTo>
                <a:pt x="163310" y="2819821"/>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101411-DAD1-4321-98C7-850BA0CEC288}">
      <dsp:nvSpPr>
        <dsp:cNvPr id="0" name=""/>
        <dsp:cNvSpPr/>
      </dsp:nvSpPr>
      <dsp:spPr>
        <a:xfrm>
          <a:off x="1938082" y="1318468"/>
          <a:ext cx="163310" cy="2046820"/>
        </a:xfrm>
        <a:custGeom>
          <a:avLst/>
          <a:gdLst/>
          <a:ahLst/>
          <a:cxnLst/>
          <a:rect l="0" t="0" r="0" b="0"/>
          <a:pathLst>
            <a:path>
              <a:moveTo>
                <a:pt x="0" y="0"/>
              </a:moveTo>
              <a:lnTo>
                <a:pt x="0" y="2046820"/>
              </a:lnTo>
              <a:lnTo>
                <a:pt x="163310" y="2046820"/>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CA0BB-9311-4A7A-95EC-4E555B237339}">
      <dsp:nvSpPr>
        <dsp:cNvPr id="0" name=""/>
        <dsp:cNvSpPr/>
      </dsp:nvSpPr>
      <dsp:spPr>
        <a:xfrm>
          <a:off x="1938082" y="1318468"/>
          <a:ext cx="163310" cy="1273819"/>
        </a:xfrm>
        <a:custGeom>
          <a:avLst/>
          <a:gdLst/>
          <a:ahLst/>
          <a:cxnLst/>
          <a:rect l="0" t="0" r="0" b="0"/>
          <a:pathLst>
            <a:path>
              <a:moveTo>
                <a:pt x="0" y="0"/>
              </a:moveTo>
              <a:lnTo>
                <a:pt x="0" y="1273819"/>
              </a:lnTo>
              <a:lnTo>
                <a:pt x="163310" y="1273819"/>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0E5371-F01D-465B-9846-7DB48A9C7345}">
      <dsp:nvSpPr>
        <dsp:cNvPr id="0" name=""/>
        <dsp:cNvSpPr/>
      </dsp:nvSpPr>
      <dsp:spPr>
        <a:xfrm>
          <a:off x="1938082" y="1318468"/>
          <a:ext cx="163310" cy="500817"/>
        </a:xfrm>
        <a:custGeom>
          <a:avLst/>
          <a:gdLst/>
          <a:ahLst/>
          <a:cxnLst/>
          <a:rect l="0" t="0" r="0" b="0"/>
          <a:pathLst>
            <a:path>
              <a:moveTo>
                <a:pt x="0" y="0"/>
              </a:moveTo>
              <a:lnTo>
                <a:pt x="0" y="500817"/>
              </a:lnTo>
              <a:lnTo>
                <a:pt x="163310" y="500817"/>
              </a:lnTo>
            </a:path>
          </a:pathLst>
        </a:custGeom>
        <a:noFill/>
        <a:ln w="25400" cap="flat" cmpd="sng" algn="ctr">
          <a:solidFill>
            <a:schemeClr val="accent2">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50E04-3EAA-4B0E-BB6E-076FDC6FC471}">
      <dsp:nvSpPr>
        <dsp:cNvPr id="0" name=""/>
        <dsp:cNvSpPr/>
      </dsp:nvSpPr>
      <dsp:spPr>
        <a:xfrm>
          <a:off x="2373576" y="545467"/>
          <a:ext cx="658684" cy="228634"/>
        </a:xfrm>
        <a:custGeom>
          <a:avLst/>
          <a:gdLst/>
          <a:ahLst/>
          <a:cxnLst/>
          <a:rect l="0" t="0" r="0" b="0"/>
          <a:pathLst>
            <a:path>
              <a:moveTo>
                <a:pt x="658684" y="0"/>
              </a:moveTo>
              <a:lnTo>
                <a:pt x="658684" y="114317"/>
              </a:lnTo>
              <a:lnTo>
                <a:pt x="0" y="114317"/>
              </a:lnTo>
              <a:lnTo>
                <a:pt x="0" y="22863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02870-4DCC-4E82-978C-E4447D20716B}">
      <dsp:nvSpPr>
        <dsp:cNvPr id="0" name=""/>
        <dsp:cNvSpPr/>
      </dsp:nvSpPr>
      <dsp:spPr>
        <a:xfrm>
          <a:off x="2487893" y="1100"/>
          <a:ext cx="1088734" cy="544367"/>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Platform 2</a:t>
          </a:r>
          <a:endParaRPr lang="en-GB" sz="1000" kern="1200" dirty="0"/>
        </a:p>
      </dsp:txBody>
      <dsp:txXfrm>
        <a:off x="2487893" y="1100"/>
        <a:ext cx="1088734" cy="544367"/>
      </dsp:txXfrm>
    </dsp:sp>
    <dsp:sp modelId="{27DA97E1-D499-4550-BD7C-71CD7E3663C2}">
      <dsp:nvSpPr>
        <dsp:cNvPr id="0" name=""/>
        <dsp:cNvSpPr/>
      </dsp:nvSpPr>
      <dsp:spPr>
        <a:xfrm>
          <a:off x="1829208" y="774101"/>
          <a:ext cx="1088734" cy="544367"/>
        </a:xfrm>
        <a:prstGeom prst="rect">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Panels</a:t>
          </a:r>
          <a:endParaRPr lang="en-GB" sz="1000" kern="1200" dirty="0"/>
        </a:p>
      </dsp:txBody>
      <dsp:txXfrm>
        <a:off x="1829208" y="774101"/>
        <a:ext cx="1088734" cy="544367"/>
      </dsp:txXfrm>
    </dsp:sp>
    <dsp:sp modelId="{4F03FF50-A24D-4335-91CE-93AB631A1F9C}">
      <dsp:nvSpPr>
        <dsp:cNvPr id="0" name=""/>
        <dsp:cNvSpPr/>
      </dsp:nvSpPr>
      <dsp:spPr>
        <a:xfrm>
          <a:off x="2101392" y="1547103"/>
          <a:ext cx="1088734" cy="544367"/>
        </a:xfrm>
        <a:prstGeom prst="rect">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Transport</a:t>
          </a:r>
          <a:endParaRPr lang="en-GB" sz="1000" kern="1200" dirty="0"/>
        </a:p>
      </dsp:txBody>
      <dsp:txXfrm>
        <a:off x="2101392" y="1547103"/>
        <a:ext cx="1088734" cy="544367"/>
      </dsp:txXfrm>
    </dsp:sp>
    <dsp:sp modelId="{410F4630-7979-40CC-ADC5-E9C38557D088}">
      <dsp:nvSpPr>
        <dsp:cNvPr id="0" name=""/>
        <dsp:cNvSpPr/>
      </dsp:nvSpPr>
      <dsp:spPr>
        <a:xfrm>
          <a:off x="2101392" y="2320104"/>
          <a:ext cx="1088734" cy="544367"/>
        </a:xfrm>
        <a:prstGeom prst="rect">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SME</a:t>
          </a:r>
          <a:endParaRPr lang="en-GB" sz="1000" kern="1200" dirty="0"/>
        </a:p>
      </dsp:txBody>
      <dsp:txXfrm>
        <a:off x="2101392" y="2320104"/>
        <a:ext cx="1088734" cy="544367"/>
      </dsp:txXfrm>
    </dsp:sp>
    <dsp:sp modelId="{033E30BF-BEC5-44C0-909A-71BD5F9E4BC7}">
      <dsp:nvSpPr>
        <dsp:cNvPr id="0" name=""/>
        <dsp:cNvSpPr/>
      </dsp:nvSpPr>
      <dsp:spPr>
        <a:xfrm>
          <a:off x="2101392" y="3093105"/>
          <a:ext cx="1088734" cy="544367"/>
        </a:xfrm>
        <a:prstGeom prst="rect">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Environment &amp; Climate Change</a:t>
          </a:r>
          <a:endParaRPr lang="en-GB" sz="1000" kern="1200" dirty="0"/>
        </a:p>
      </dsp:txBody>
      <dsp:txXfrm>
        <a:off x="2101392" y="3093105"/>
        <a:ext cx="1088734" cy="544367"/>
      </dsp:txXfrm>
    </dsp:sp>
    <dsp:sp modelId="{74637E1E-BFFE-4EBB-9C68-EA56C6B08875}">
      <dsp:nvSpPr>
        <dsp:cNvPr id="0" name=""/>
        <dsp:cNvSpPr/>
      </dsp:nvSpPr>
      <dsp:spPr>
        <a:xfrm>
          <a:off x="2101392" y="3866107"/>
          <a:ext cx="1088734" cy="544367"/>
        </a:xfrm>
        <a:prstGeom prst="rect">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Trade</a:t>
          </a:r>
          <a:endParaRPr lang="en-GB" sz="1000" kern="1200" dirty="0"/>
        </a:p>
      </dsp:txBody>
      <dsp:txXfrm>
        <a:off x="2101392" y="3866107"/>
        <a:ext cx="1088734" cy="544367"/>
      </dsp:txXfrm>
    </dsp:sp>
    <dsp:sp modelId="{E664BC71-5459-4102-8344-754A3921D744}">
      <dsp:nvSpPr>
        <dsp:cNvPr id="0" name=""/>
        <dsp:cNvSpPr/>
      </dsp:nvSpPr>
      <dsp:spPr>
        <a:xfrm>
          <a:off x="2101392" y="4639108"/>
          <a:ext cx="1088734" cy="544367"/>
        </a:xfrm>
        <a:prstGeom prst="rect">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AGRI</a:t>
          </a:r>
          <a:endParaRPr lang="en-GB" sz="1000" kern="1200" dirty="0"/>
        </a:p>
      </dsp:txBody>
      <dsp:txXfrm>
        <a:off x="2101392" y="4639108"/>
        <a:ext cx="1088734" cy="544367"/>
      </dsp:txXfrm>
    </dsp:sp>
    <dsp:sp modelId="{E8813D2F-6797-4004-BF45-6A01B358A849}">
      <dsp:nvSpPr>
        <dsp:cNvPr id="0" name=""/>
        <dsp:cNvSpPr/>
      </dsp:nvSpPr>
      <dsp:spPr>
        <a:xfrm>
          <a:off x="3146577" y="774101"/>
          <a:ext cx="1088734" cy="544367"/>
        </a:xfrm>
        <a:prstGeom prst="rect">
          <a:avLst/>
        </a:prstGeom>
        <a:solidFill>
          <a:schemeClr val="accent2">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Work Areas</a:t>
          </a:r>
          <a:endParaRPr lang="en-GB" sz="1000" kern="1200" dirty="0"/>
        </a:p>
      </dsp:txBody>
      <dsp:txXfrm>
        <a:off x="3146577" y="774101"/>
        <a:ext cx="1088734" cy="544367"/>
      </dsp:txXfrm>
    </dsp:sp>
    <dsp:sp modelId="{65728349-543D-4E46-927F-CA8B5F0D5BCB}">
      <dsp:nvSpPr>
        <dsp:cNvPr id="0" name=""/>
        <dsp:cNvSpPr/>
      </dsp:nvSpPr>
      <dsp:spPr>
        <a:xfrm>
          <a:off x="3418760" y="1547103"/>
          <a:ext cx="1088734" cy="544367"/>
        </a:xfrm>
        <a:prstGeom prst="rect">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Taxation/</a:t>
          </a:r>
        </a:p>
        <a:p>
          <a:pPr lvl="0" algn="ctr" defTabSz="444500">
            <a:lnSpc>
              <a:spcPct val="90000"/>
            </a:lnSpc>
            <a:spcBef>
              <a:spcPct val="0"/>
            </a:spcBef>
            <a:spcAft>
              <a:spcPct val="35000"/>
            </a:spcAft>
          </a:pPr>
          <a:r>
            <a:rPr lang="en-GB" sz="1000" kern="1200" dirty="0" smtClean="0"/>
            <a:t>Public Finances</a:t>
          </a:r>
          <a:endParaRPr lang="en-GB" sz="1000" kern="1200" dirty="0"/>
        </a:p>
      </dsp:txBody>
      <dsp:txXfrm>
        <a:off x="3418760" y="1547103"/>
        <a:ext cx="1088734" cy="544367"/>
      </dsp:txXfrm>
    </dsp:sp>
    <dsp:sp modelId="{664C40B3-7CF0-4CC9-9D8C-A59490104E72}">
      <dsp:nvSpPr>
        <dsp:cNvPr id="0" name=""/>
        <dsp:cNvSpPr/>
      </dsp:nvSpPr>
      <dsp:spPr>
        <a:xfrm>
          <a:off x="3418760" y="2320104"/>
          <a:ext cx="1088734" cy="544367"/>
        </a:xfrm>
        <a:prstGeom prst="rect">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Labour Market/ Social Policies</a:t>
          </a:r>
          <a:endParaRPr lang="en-GB" sz="1000" kern="1200" dirty="0"/>
        </a:p>
      </dsp:txBody>
      <dsp:txXfrm>
        <a:off x="3418760" y="2320104"/>
        <a:ext cx="1088734" cy="544367"/>
      </dsp:txXfrm>
    </dsp:sp>
    <dsp:sp modelId="{89FB965F-87AD-4DC5-8A44-BF7FE4B66E9B}">
      <dsp:nvSpPr>
        <dsp:cNvPr id="0" name=""/>
        <dsp:cNvSpPr/>
      </dsp:nvSpPr>
      <dsp:spPr>
        <a:xfrm>
          <a:off x="3418760" y="3093105"/>
          <a:ext cx="1088734" cy="544367"/>
        </a:xfrm>
        <a:prstGeom prst="rect">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Macroeconomic &amp; Financial Stability</a:t>
          </a:r>
          <a:endParaRPr lang="en-GB" sz="1000" kern="1200" dirty="0"/>
        </a:p>
      </dsp:txBody>
      <dsp:txXfrm>
        <a:off x="3418760" y="3093105"/>
        <a:ext cx="1088734" cy="544367"/>
      </dsp:txXfrm>
    </dsp:sp>
    <dsp:sp modelId="{F22FAF93-6D55-4AB0-8784-DE96EE677F93}">
      <dsp:nvSpPr>
        <dsp:cNvPr id="0" name=""/>
        <dsp:cNvSpPr/>
      </dsp:nvSpPr>
      <dsp:spPr>
        <a:xfrm>
          <a:off x="3418760" y="3866107"/>
          <a:ext cx="1088734" cy="544367"/>
        </a:xfrm>
        <a:prstGeom prst="rect">
          <a:avLst/>
        </a:prstGeom>
        <a:solidFill>
          <a:schemeClr val="accent2">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smtClean="0"/>
            <a:t>Information Society</a:t>
          </a:r>
          <a:endParaRPr lang="en-GB" sz="1000" kern="1200" dirty="0"/>
        </a:p>
      </dsp:txBody>
      <dsp:txXfrm>
        <a:off x="3418760" y="3866107"/>
        <a:ext cx="1088734" cy="5443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E1DC8-C48C-4798-A4C0-F6107D9EEBB9}">
      <dsp:nvSpPr>
        <dsp:cNvPr id="0" name=""/>
        <dsp:cNvSpPr/>
      </dsp:nvSpPr>
      <dsp:spPr>
        <a:xfrm>
          <a:off x="0" y="996"/>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4203B-D217-4C4F-AB87-05C4830FFB5D}">
      <dsp:nvSpPr>
        <dsp:cNvPr id="0" name=""/>
        <dsp:cNvSpPr/>
      </dsp:nvSpPr>
      <dsp:spPr>
        <a:xfrm>
          <a:off x="0" y="996"/>
          <a:ext cx="8221563" cy="160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i="0" kern="1200" dirty="0" smtClean="0"/>
            <a:t>Dialogue on c</a:t>
          </a:r>
          <a:r>
            <a:rPr lang="en-GB" sz="2000" b="0" i="0" kern="1200" dirty="0" smtClean="0"/>
            <a:t>onduct of sound fiscal, monetary and exchange rate policies, effective public finance management, financial stability and oversight, general economic reforms to improve the investment climate and increase the economic growth potential</a:t>
          </a:r>
          <a:endParaRPr lang="en-GB" sz="2000" kern="1200" dirty="0"/>
        </a:p>
      </dsp:txBody>
      <dsp:txXfrm>
        <a:off x="0" y="996"/>
        <a:ext cx="8221563" cy="1601177"/>
      </dsp:txXfrm>
    </dsp:sp>
    <dsp:sp modelId="{DCB2404C-DB1B-490F-AF16-CB9E44BEE37E}">
      <dsp:nvSpPr>
        <dsp:cNvPr id="0" name=""/>
        <dsp:cNvSpPr/>
      </dsp:nvSpPr>
      <dsp:spPr>
        <a:xfrm>
          <a:off x="0" y="160217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E3BAAF-06B8-49C7-8A17-66968EF5D91B}">
      <dsp:nvSpPr>
        <dsp:cNvPr id="0" name=""/>
        <dsp:cNvSpPr/>
      </dsp:nvSpPr>
      <dsp:spPr>
        <a:xfrm>
          <a:off x="8036" y="1675469"/>
          <a:ext cx="8221563" cy="126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i="0" kern="1200" dirty="0" smtClean="0"/>
            <a:t>Sharing of experience on important economic issues of interest to partner countries, i.e. on recent developments in relation to the Euro, the banking sector, the interdependence of the region with the EU</a:t>
          </a:r>
          <a:endParaRPr lang="en-GB" sz="2000" kern="1200" dirty="0"/>
        </a:p>
      </dsp:txBody>
      <dsp:txXfrm>
        <a:off x="8036" y="1675469"/>
        <a:ext cx="8221563" cy="1268550"/>
      </dsp:txXfrm>
    </dsp:sp>
    <dsp:sp modelId="{EEDAB635-21B5-4C50-A18B-2C7CB8A0D626}">
      <dsp:nvSpPr>
        <dsp:cNvPr id="0" name=""/>
        <dsp:cNvSpPr/>
      </dsp:nvSpPr>
      <dsp:spPr>
        <a:xfrm>
          <a:off x="0" y="287072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E7E46-68CE-4A3A-BEEA-D5354592337C}">
      <dsp:nvSpPr>
        <dsp:cNvPr id="0" name=""/>
        <dsp:cNvSpPr/>
      </dsp:nvSpPr>
      <dsp:spPr>
        <a:xfrm>
          <a:off x="0" y="2870725"/>
          <a:ext cx="8229600" cy="76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rtl="0">
            <a:lnSpc>
              <a:spcPct val="90000"/>
            </a:lnSpc>
            <a:spcBef>
              <a:spcPct val="0"/>
            </a:spcBef>
            <a:spcAft>
              <a:spcPct val="35000"/>
            </a:spcAft>
          </a:pPr>
          <a:r>
            <a:rPr lang="en-GB" sz="3500" i="0" kern="1200" smtClean="0"/>
            <a:t>………</a:t>
          </a:r>
          <a:endParaRPr lang="en-GB" sz="3500" kern="1200"/>
        </a:p>
      </dsp:txBody>
      <dsp:txXfrm>
        <a:off x="0" y="2870725"/>
        <a:ext cx="8229600" cy="7620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921CB-AE5A-4073-A6B0-86BE9334EE25}">
      <dsp:nvSpPr>
        <dsp:cNvPr id="0" name=""/>
        <dsp:cNvSpPr/>
      </dsp:nvSpPr>
      <dsp:spPr>
        <a:xfrm>
          <a:off x="0" y="177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23A32-6922-403D-A96F-60324A1970CA}">
      <dsp:nvSpPr>
        <dsp:cNvPr id="0" name=""/>
        <dsp:cNvSpPr/>
      </dsp:nvSpPr>
      <dsp:spPr>
        <a:xfrm>
          <a:off x="0" y="1774"/>
          <a:ext cx="8229600"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i="0" kern="1200" smtClean="0"/>
            <a:t>Network of Electronic Communication Regulators</a:t>
          </a:r>
          <a:endParaRPr lang="en-GB" sz="1700" kern="1200"/>
        </a:p>
      </dsp:txBody>
      <dsp:txXfrm>
        <a:off x="0" y="1774"/>
        <a:ext cx="8229600" cy="605039"/>
      </dsp:txXfrm>
    </dsp:sp>
    <dsp:sp modelId="{30F63539-B581-435D-84B8-BBE7D2A896C2}">
      <dsp:nvSpPr>
        <dsp:cNvPr id="0" name=""/>
        <dsp:cNvSpPr/>
      </dsp:nvSpPr>
      <dsp:spPr>
        <a:xfrm>
          <a:off x="0" y="60681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6934B-B924-41DE-8614-DE494AF27AC9}">
      <dsp:nvSpPr>
        <dsp:cNvPr id="0" name=""/>
        <dsp:cNvSpPr/>
      </dsp:nvSpPr>
      <dsp:spPr>
        <a:xfrm>
          <a:off x="0" y="606814"/>
          <a:ext cx="8229600"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i="0" kern="1200" smtClean="0"/>
            <a:t>Impact analysis on electronic communication regulation in EaP countries</a:t>
          </a:r>
          <a:endParaRPr lang="en-GB" sz="1700" kern="1200"/>
        </a:p>
      </dsp:txBody>
      <dsp:txXfrm>
        <a:off x="0" y="606814"/>
        <a:ext cx="8229600" cy="605039"/>
      </dsp:txXfrm>
    </dsp:sp>
    <dsp:sp modelId="{AEBB048A-E866-4B51-9AD9-F1DB44E0613A}">
      <dsp:nvSpPr>
        <dsp:cNvPr id="0" name=""/>
        <dsp:cNvSpPr/>
      </dsp:nvSpPr>
      <dsp:spPr>
        <a:xfrm>
          <a:off x="0" y="121185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688773-22EA-42A5-A7AB-845E63806840}">
      <dsp:nvSpPr>
        <dsp:cNvPr id="0" name=""/>
        <dsp:cNvSpPr/>
      </dsp:nvSpPr>
      <dsp:spPr>
        <a:xfrm>
          <a:off x="0" y="1211854"/>
          <a:ext cx="8229600"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i="0" kern="1200" smtClean="0"/>
            <a:t>Analysis on state of play of audio-visual and media policy</a:t>
          </a:r>
          <a:endParaRPr lang="en-GB" sz="1700" kern="1200"/>
        </a:p>
      </dsp:txBody>
      <dsp:txXfrm>
        <a:off x="0" y="1211854"/>
        <a:ext cx="8229600" cy="605039"/>
      </dsp:txXfrm>
    </dsp:sp>
    <dsp:sp modelId="{5D7067C5-953A-4605-8A2A-67FF2B74481E}">
      <dsp:nvSpPr>
        <dsp:cNvPr id="0" name=""/>
        <dsp:cNvSpPr/>
      </dsp:nvSpPr>
      <dsp:spPr>
        <a:xfrm>
          <a:off x="0" y="181689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666E1-F3FA-4363-A97F-241FBCA7C1C1}">
      <dsp:nvSpPr>
        <dsp:cNvPr id="0" name=""/>
        <dsp:cNvSpPr/>
      </dsp:nvSpPr>
      <dsp:spPr>
        <a:xfrm>
          <a:off x="0" y="1816893"/>
          <a:ext cx="8229600"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i="0" kern="1200" smtClean="0"/>
            <a:t>EaP regional policy workships in Information Society policies (e.g. eSignature, eGovernment, eHealth)</a:t>
          </a:r>
          <a:endParaRPr lang="en-GB" sz="1700" kern="1200"/>
        </a:p>
      </dsp:txBody>
      <dsp:txXfrm>
        <a:off x="0" y="1816893"/>
        <a:ext cx="8229600" cy="605039"/>
      </dsp:txXfrm>
    </dsp:sp>
    <dsp:sp modelId="{433C63C2-D2E6-4FBC-BBDA-737CEC707848}">
      <dsp:nvSpPr>
        <dsp:cNvPr id="0" name=""/>
        <dsp:cNvSpPr/>
      </dsp:nvSpPr>
      <dsp:spPr>
        <a:xfrm>
          <a:off x="0" y="242193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6C7C3D-1903-4DBB-885A-A6B845460C47}">
      <dsp:nvSpPr>
        <dsp:cNvPr id="0" name=""/>
        <dsp:cNvSpPr/>
      </dsp:nvSpPr>
      <dsp:spPr>
        <a:xfrm>
          <a:off x="0" y="2421933"/>
          <a:ext cx="8229600"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i="0" kern="1200" smtClean="0"/>
            <a:t>Sharing information and best practices of EU in the field of creation ICT Technological Parks and Innovation Centres</a:t>
          </a:r>
          <a:endParaRPr lang="en-GB" sz="1700" kern="1200"/>
        </a:p>
      </dsp:txBody>
      <dsp:txXfrm>
        <a:off x="0" y="2421933"/>
        <a:ext cx="8229600" cy="605039"/>
      </dsp:txXfrm>
    </dsp:sp>
    <dsp:sp modelId="{52208943-9BDD-44AD-9F7F-AB4F8AD059CF}">
      <dsp:nvSpPr>
        <dsp:cNvPr id="0" name=""/>
        <dsp:cNvSpPr/>
      </dsp:nvSpPr>
      <dsp:spPr>
        <a:xfrm>
          <a:off x="0" y="302697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F41C19-427C-4E7B-A2F3-563FA2F20B24}">
      <dsp:nvSpPr>
        <dsp:cNvPr id="0" name=""/>
        <dsp:cNvSpPr/>
      </dsp:nvSpPr>
      <dsp:spPr>
        <a:xfrm>
          <a:off x="0" y="3026973"/>
          <a:ext cx="8229600"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i="0" kern="1200" smtClean="0"/>
            <a:t>………</a:t>
          </a:r>
          <a:endParaRPr lang="en-GB" sz="1700" kern="1200"/>
        </a:p>
      </dsp:txBody>
      <dsp:txXfrm>
        <a:off x="0" y="3026973"/>
        <a:ext cx="8229600" cy="605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335BE-EB0E-4397-99B2-E1EE275BA46D}">
      <dsp:nvSpPr>
        <dsp:cNvPr id="0" name=""/>
        <dsp:cNvSpPr/>
      </dsp:nvSpPr>
      <dsp:spPr>
        <a:xfrm>
          <a:off x="4075" y="1433788"/>
          <a:ext cx="2372115" cy="9488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rtl="0">
            <a:lnSpc>
              <a:spcPct val="90000"/>
            </a:lnSpc>
            <a:spcBef>
              <a:spcPct val="0"/>
            </a:spcBef>
            <a:spcAft>
              <a:spcPct val="35000"/>
            </a:spcAft>
          </a:pPr>
          <a:r>
            <a:rPr lang="en-GB" sz="1300" b="1" i="0" kern="1200" dirty="0" smtClean="0">
              <a:solidFill>
                <a:schemeClr val="tx1"/>
              </a:solidFill>
            </a:rPr>
            <a:t>Duration of upcoming WP still to be </a:t>
          </a:r>
          <a:r>
            <a:rPr lang="en-GB" sz="1300" b="1" i="0" kern="1200" dirty="0" smtClean="0">
              <a:solidFill>
                <a:schemeClr val="tx1"/>
              </a:solidFill>
            </a:rPr>
            <a:t>decided </a:t>
          </a:r>
          <a:r>
            <a:rPr lang="en-GB" sz="1300" b="1" i="0" kern="1200" dirty="0" smtClean="0">
              <a:solidFill>
                <a:schemeClr val="tx1"/>
              </a:solidFill>
            </a:rPr>
            <a:t>by Platform 1</a:t>
          </a:r>
          <a:endParaRPr lang="en-GB" sz="1300" b="1" kern="1200" dirty="0">
            <a:solidFill>
              <a:schemeClr val="tx1"/>
            </a:solidFill>
          </a:endParaRPr>
        </a:p>
      </dsp:txBody>
      <dsp:txXfrm>
        <a:off x="478498" y="1433788"/>
        <a:ext cx="1423269" cy="948846"/>
      </dsp:txXfrm>
    </dsp:sp>
    <dsp:sp modelId="{22521FBD-C049-4E65-9E60-59A77AC48177}">
      <dsp:nvSpPr>
        <dsp:cNvPr id="0" name=""/>
        <dsp:cNvSpPr/>
      </dsp:nvSpPr>
      <dsp:spPr>
        <a:xfrm>
          <a:off x="2138978" y="1433788"/>
          <a:ext cx="2372115" cy="9488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rtl="0">
            <a:lnSpc>
              <a:spcPct val="90000"/>
            </a:lnSpc>
            <a:spcBef>
              <a:spcPct val="0"/>
            </a:spcBef>
            <a:spcAft>
              <a:spcPct val="35000"/>
            </a:spcAft>
          </a:pPr>
          <a:r>
            <a:rPr lang="en-GB" sz="1300" b="1" i="0" kern="1200" dirty="0" smtClean="0">
              <a:solidFill>
                <a:schemeClr val="tx1"/>
              </a:solidFill>
            </a:rPr>
            <a:t>Input to be provided by </a:t>
          </a:r>
          <a:r>
            <a:rPr lang="en-GB" sz="1300" b="1" i="0" kern="1200" dirty="0" err="1" smtClean="0">
              <a:solidFill>
                <a:schemeClr val="tx1"/>
              </a:solidFill>
            </a:rPr>
            <a:t>EaP</a:t>
          </a:r>
          <a:r>
            <a:rPr lang="en-GB" sz="1300" b="1" i="0" kern="1200" dirty="0" smtClean="0">
              <a:solidFill>
                <a:schemeClr val="tx1"/>
              </a:solidFill>
            </a:rPr>
            <a:t> Partners, CSF, MS and involved DGs</a:t>
          </a:r>
          <a:endParaRPr lang="en-GB" sz="1300" b="1" kern="1200" dirty="0">
            <a:solidFill>
              <a:schemeClr val="tx1"/>
            </a:solidFill>
          </a:endParaRPr>
        </a:p>
      </dsp:txBody>
      <dsp:txXfrm>
        <a:off x="2613401" y="1433788"/>
        <a:ext cx="1423269" cy="948846"/>
      </dsp:txXfrm>
    </dsp:sp>
    <dsp:sp modelId="{69384FB5-7DB3-45F4-8BC5-ED5042B8F7E7}">
      <dsp:nvSpPr>
        <dsp:cNvPr id="0" name=""/>
        <dsp:cNvSpPr/>
      </dsp:nvSpPr>
      <dsp:spPr>
        <a:xfrm>
          <a:off x="4273882" y="1433788"/>
          <a:ext cx="2372115" cy="9488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rtl="0">
            <a:lnSpc>
              <a:spcPct val="90000"/>
            </a:lnSpc>
            <a:spcBef>
              <a:spcPct val="0"/>
            </a:spcBef>
            <a:spcAft>
              <a:spcPct val="35000"/>
            </a:spcAft>
          </a:pPr>
          <a:r>
            <a:rPr lang="en-GB" sz="1300" b="1" i="0" kern="1200" dirty="0" smtClean="0">
              <a:solidFill>
                <a:schemeClr val="tx1"/>
              </a:solidFill>
            </a:rPr>
            <a:t>Discussion of draft overview at Spring Platform</a:t>
          </a:r>
          <a:endParaRPr lang="en-GB" sz="1300" b="1" kern="1200" dirty="0">
            <a:solidFill>
              <a:schemeClr val="tx1"/>
            </a:solidFill>
          </a:endParaRPr>
        </a:p>
      </dsp:txBody>
      <dsp:txXfrm>
        <a:off x="4748305" y="1433788"/>
        <a:ext cx="1423269" cy="948846"/>
      </dsp:txXfrm>
    </dsp:sp>
    <dsp:sp modelId="{B4A5DCD9-3E93-4A35-8F1B-39DF45EBC2AA}">
      <dsp:nvSpPr>
        <dsp:cNvPr id="0" name=""/>
        <dsp:cNvSpPr/>
      </dsp:nvSpPr>
      <dsp:spPr>
        <a:xfrm>
          <a:off x="6408785" y="1433788"/>
          <a:ext cx="2372115" cy="9488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rtl="0">
            <a:lnSpc>
              <a:spcPct val="90000"/>
            </a:lnSpc>
            <a:spcBef>
              <a:spcPct val="0"/>
            </a:spcBef>
            <a:spcAft>
              <a:spcPct val="35000"/>
            </a:spcAft>
          </a:pPr>
          <a:r>
            <a:rPr lang="en-GB" sz="1300" b="1" i="0" kern="1200" dirty="0" smtClean="0">
              <a:solidFill>
                <a:schemeClr val="tx1"/>
              </a:solidFill>
            </a:rPr>
            <a:t>Adoption of WP at Autumn Platform</a:t>
          </a:r>
          <a:endParaRPr lang="en-GB" sz="1300" b="1" kern="1200" dirty="0">
            <a:solidFill>
              <a:schemeClr val="tx1"/>
            </a:solidFill>
          </a:endParaRPr>
        </a:p>
      </dsp:txBody>
      <dsp:txXfrm>
        <a:off x="6883208" y="1433788"/>
        <a:ext cx="1423269" cy="948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08C51-AE4D-4E27-B6B0-70E29FC099FB}">
      <dsp:nvSpPr>
        <dsp:cNvPr id="0" name=""/>
        <dsp:cNvSpPr/>
      </dsp:nvSpPr>
      <dsp:spPr>
        <a:xfrm>
          <a:off x="0" y="177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E5F122-1309-41B9-96D4-FDF5EF6503AD}">
      <dsp:nvSpPr>
        <dsp:cNvPr id="0" name=""/>
        <dsp:cNvSpPr/>
      </dsp:nvSpPr>
      <dsp:spPr>
        <a:xfrm>
          <a:off x="0" y="1774"/>
          <a:ext cx="8229600" cy="121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i="0" kern="1200" smtClean="0"/>
            <a:t>Technical seminars to promote regulatory convergence – your priorities?</a:t>
          </a:r>
          <a:endParaRPr lang="en-GB" sz="3000" kern="1200"/>
        </a:p>
      </dsp:txBody>
      <dsp:txXfrm>
        <a:off x="0" y="1774"/>
        <a:ext cx="8229600" cy="1210079"/>
      </dsp:txXfrm>
    </dsp:sp>
    <dsp:sp modelId="{E1243102-0C0E-41F5-84C0-1DF52B6BE2A6}">
      <dsp:nvSpPr>
        <dsp:cNvPr id="0" name=""/>
        <dsp:cNvSpPr/>
      </dsp:nvSpPr>
      <dsp:spPr>
        <a:xfrm>
          <a:off x="0" y="121185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24C22-88A2-41A5-A00E-0F9608C18A1A}">
      <dsp:nvSpPr>
        <dsp:cNvPr id="0" name=""/>
        <dsp:cNvSpPr/>
      </dsp:nvSpPr>
      <dsp:spPr>
        <a:xfrm>
          <a:off x="0" y="1211854"/>
          <a:ext cx="8229600" cy="121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i="0" kern="1200" smtClean="0"/>
            <a:t>Prioritisation of Infrastructure Projects located on the EaP transport network</a:t>
          </a:r>
          <a:endParaRPr lang="en-GB" sz="3000" kern="1200"/>
        </a:p>
      </dsp:txBody>
      <dsp:txXfrm>
        <a:off x="0" y="1211854"/>
        <a:ext cx="8229600" cy="1210079"/>
      </dsp:txXfrm>
    </dsp:sp>
    <dsp:sp modelId="{AB0444EA-E2F5-40B6-8761-7668E5C26251}">
      <dsp:nvSpPr>
        <dsp:cNvPr id="0" name=""/>
        <dsp:cNvSpPr/>
      </dsp:nvSpPr>
      <dsp:spPr>
        <a:xfrm>
          <a:off x="0" y="242193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6E4AD-86C1-437D-924C-CEBFE6B8D193}">
      <dsp:nvSpPr>
        <dsp:cNvPr id="0" name=""/>
        <dsp:cNvSpPr/>
      </dsp:nvSpPr>
      <dsp:spPr>
        <a:xfrm>
          <a:off x="0" y="2421933"/>
          <a:ext cx="8229600" cy="1210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GB" sz="3000" i="0" kern="1200" smtClean="0"/>
            <a:t>………</a:t>
          </a:r>
          <a:endParaRPr lang="en-GB" sz="3000" kern="1200"/>
        </a:p>
      </dsp:txBody>
      <dsp:txXfrm>
        <a:off x="0" y="2421933"/>
        <a:ext cx="8229600" cy="12100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3EE7F-2805-4358-A5D6-C225C8486604}">
      <dsp:nvSpPr>
        <dsp:cNvPr id="0" name=""/>
        <dsp:cNvSpPr/>
      </dsp:nvSpPr>
      <dsp:spPr>
        <a:xfrm>
          <a:off x="0" y="177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64DD2-BC28-483A-9F9E-CA41A32FCC6E}">
      <dsp:nvSpPr>
        <dsp:cNvPr id="0" name=""/>
        <dsp:cNvSpPr/>
      </dsp:nvSpPr>
      <dsp:spPr>
        <a:xfrm>
          <a:off x="0" y="1774"/>
          <a:ext cx="8229600"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i="0" kern="1200" smtClean="0"/>
            <a:t>Participation in the Programme on the Competitiveness of Enterprises and SMEs (DG ENTR)</a:t>
          </a:r>
          <a:endParaRPr lang="en-GB" sz="1700" kern="1200"/>
        </a:p>
      </dsp:txBody>
      <dsp:txXfrm>
        <a:off x="0" y="1774"/>
        <a:ext cx="8229600" cy="605039"/>
      </dsp:txXfrm>
    </dsp:sp>
    <dsp:sp modelId="{D94C0637-05F9-48D3-99F6-ED436ED76C1B}">
      <dsp:nvSpPr>
        <dsp:cNvPr id="0" name=""/>
        <dsp:cNvSpPr/>
      </dsp:nvSpPr>
      <dsp:spPr>
        <a:xfrm>
          <a:off x="0" y="60681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EBF3B-B59A-4910-A934-989675ED4DAF}">
      <dsp:nvSpPr>
        <dsp:cNvPr id="0" name=""/>
        <dsp:cNvSpPr/>
      </dsp:nvSpPr>
      <dsp:spPr>
        <a:xfrm>
          <a:off x="0" y="606814"/>
          <a:ext cx="8229600"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i="0" kern="1200" smtClean="0"/>
            <a:t>2</a:t>
          </a:r>
          <a:r>
            <a:rPr lang="en-GB" sz="1700" i="0" kern="1200" baseline="30000" smtClean="0"/>
            <a:t>nd</a:t>
          </a:r>
          <a:r>
            <a:rPr lang="en-GB" sz="1700" i="0" kern="1200" smtClean="0"/>
            <a:t> Round of SME Policy Assessment (focus on output) to improve business environment</a:t>
          </a:r>
          <a:endParaRPr lang="en-GB" sz="1700" kern="1200"/>
        </a:p>
      </dsp:txBody>
      <dsp:txXfrm>
        <a:off x="0" y="606814"/>
        <a:ext cx="8229600" cy="605039"/>
      </dsp:txXfrm>
    </dsp:sp>
    <dsp:sp modelId="{FB202F79-4D14-4C92-9068-0AA4B0D1A498}">
      <dsp:nvSpPr>
        <dsp:cNvPr id="0" name=""/>
        <dsp:cNvSpPr/>
      </dsp:nvSpPr>
      <dsp:spPr>
        <a:xfrm>
          <a:off x="0" y="121185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4FBB2E-73DF-4E80-A4CB-2C76EB2B08CA}">
      <dsp:nvSpPr>
        <dsp:cNvPr id="0" name=""/>
        <dsp:cNvSpPr/>
      </dsp:nvSpPr>
      <dsp:spPr>
        <a:xfrm>
          <a:off x="0" y="1211854"/>
          <a:ext cx="8229600"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i="0" kern="1200" smtClean="0"/>
            <a:t>Dedicated Implementation Project (in specific sectors)</a:t>
          </a:r>
          <a:endParaRPr lang="en-GB" sz="1700" kern="1200"/>
        </a:p>
      </dsp:txBody>
      <dsp:txXfrm>
        <a:off x="0" y="1211854"/>
        <a:ext cx="8229600" cy="605039"/>
      </dsp:txXfrm>
    </dsp:sp>
    <dsp:sp modelId="{8E4A13AC-DE3B-4C56-B3B2-D9E8729680E9}">
      <dsp:nvSpPr>
        <dsp:cNvPr id="0" name=""/>
        <dsp:cNvSpPr/>
      </dsp:nvSpPr>
      <dsp:spPr>
        <a:xfrm>
          <a:off x="0" y="181689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0C841-26D2-4802-8535-70AEA218DF82}">
      <dsp:nvSpPr>
        <dsp:cNvPr id="0" name=""/>
        <dsp:cNvSpPr/>
      </dsp:nvSpPr>
      <dsp:spPr>
        <a:xfrm>
          <a:off x="0" y="1816893"/>
          <a:ext cx="8229600"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i="0" kern="1200" smtClean="0"/>
            <a:t>SME Flagship Initiative – EastInvest II, STAR, EGP/BAS, SME Finance Facility</a:t>
          </a:r>
          <a:endParaRPr lang="en-GB" sz="1700" kern="1200"/>
        </a:p>
      </dsp:txBody>
      <dsp:txXfrm>
        <a:off x="0" y="1816893"/>
        <a:ext cx="8229600" cy="605039"/>
      </dsp:txXfrm>
    </dsp:sp>
    <dsp:sp modelId="{152AE8E1-2F86-4458-A89B-3E8E30360B0F}">
      <dsp:nvSpPr>
        <dsp:cNvPr id="0" name=""/>
        <dsp:cNvSpPr/>
      </dsp:nvSpPr>
      <dsp:spPr>
        <a:xfrm>
          <a:off x="0" y="242193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AD6C3F-F0AD-429A-A300-93440BCEF3FE}">
      <dsp:nvSpPr>
        <dsp:cNvPr id="0" name=""/>
        <dsp:cNvSpPr/>
      </dsp:nvSpPr>
      <dsp:spPr>
        <a:xfrm>
          <a:off x="0" y="2421933"/>
          <a:ext cx="8229600"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i="0" kern="1200" smtClean="0"/>
            <a:t>Continuation of Business Forum</a:t>
          </a:r>
          <a:endParaRPr lang="en-GB" sz="1700" kern="1200"/>
        </a:p>
      </dsp:txBody>
      <dsp:txXfrm>
        <a:off x="0" y="2421933"/>
        <a:ext cx="8229600" cy="605039"/>
      </dsp:txXfrm>
    </dsp:sp>
    <dsp:sp modelId="{BD91E2CE-D911-4DC0-8471-0321E024780D}">
      <dsp:nvSpPr>
        <dsp:cNvPr id="0" name=""/>
        <dsp:cNvSpPr/>
      </dsp:nvSpPr>
      <dsp:spPr>
        <a:xfrm>
          <a:off x="0" y="302697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8FD22-0FDE-4FE8-A451-0133081E2A98}">
      <dsp:nvSpPr>
        <dsp:cNvPr id="0" name=""/>
        <dsp:cNvSpPr/>
      </dsp:nvSpPr>
      <dsp:spPr>
        <a:xfrm>
          <a:off x="0" y="3026973"/>
          <a:ext cx="8229600" cy="605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GB" sz="1700" i="0" kern="1200" smtClean="0"/>
            <a:t>………</a:t>
          </a:r>
          <a:endParaRPr lang="en-GB" sz="1700" kern="1200"/>
        </a:p>
      </dsp:txBody>
      <dsp:txXfrm>
        <a:off x="0" y="3026973"/>
        <a:ext cx="8229600" cy="6050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2428F-69BA-4E1C-AA6C-2D3430B941A0}">
      <dsp:nvSpPr>
        <dsp:cNvPr id="0" name=""/>
        <dsp:cNvSpPr/>
      </dsp:nvSpPr>
      <dsp:spPr>
        <a:xfrm>
          <a:off x="0" y="44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726D7-5A9A-4A67-97D9-AE8A7A0B74E4}">
      <dsp:nvSpPr>
        <dsp:cNvPr id="0" name=""/>
        <dsp:cNvSpPr/>
      </dsp:nvSpPr>
      <dsp:spPr>
        <a:xfrm>
          <a:off x="0" y="443"/>
          <a:ext cx="8229600" cy="51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i="0" kern="1200" smtClean="0"/>
            <a:t>Shared Environmental Information System (SEIS)</a:t>
          </a:r>
          <a:endParaRPr lang="en-GB" sz="2200" kern="1200"/>
        </a:p>
      </dsp:txBody>
      <dsp:txXfrm>
        <a:off x="0" y="443"/>
        <a:ext cx="8229600" cy="518985"/>
      </dsp:txXfrm>
    </dsp:sp>
    <dsp:sp modelId="{438E3F2C-3CBB-4096-B963-4B22D3862FB0}">
      <dsp:nvSpPr>
        <dsp:cNvPr id="0" name=""/>
        <dsp:cNvSpPr/>
      </dsp:nvSpPr>
      <dsp:spPr>
        <a:xfrm>
          <a:off x="0" y="51942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33460-91F3-4E1B-A344-1B7877E1B50D}">
      <dsp:nvSpPr>
        <dsp:cNvPr id="0" name=""/>
        <dsp:cNvSpPr/>
      </dsp:nvSpPr>
      <dsp:spPr>
        <a:xfrm>
          <a:off x="0" y="519429"/>
          <a:ext cx="8229600" cy="51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i="0" kern="1200" smtClean="0"/>
            <a:t>GREEN project (focus on priority areas of EaP countries)</a:t>
          </a:r>
          <a:endParaRPr lang="en-GB" sz="2200" kern="1200"/>
        </a:p>
      </dsp:txBody>
      <dsp:txXfrm>
        <a:off x="0" y="519429"/>
        <a:ext cx="8229600" cy="518985"/>
      </dsp:txXfrm>
    </dsp:sp>
    <dsp:sp modelId="{6FF49939-4D1D-4265-8662-1F051A551F07}">
      <dsp:nvSpPr>
        <dsp:cNvPr id="0" name=""/>
        <dsp:cNvSpPr/>
      </dsp:nvSpPr>
      <dsp:spPr>
        <a:xfrm>
          <a:off x="0" y="103841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FE30F-7241-4B66-8817-A7C76597E664}">
      <dsp:nvSpPr>
        <dsp:cNvPr id="0" name=""/>
        <dsp:cNvSpPr/>
      </dsp:nvSpPr>
      <dsp:spPr>
        <a:xfrm>
          <a:off x="0" y="1038415"/>
          <a:ext cx="8229600" cy="51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i="0" kern="1200" smtClean="0"/>
            <a:t>Enforcement of Association Agreements and EU </a:t>
          </a:r>
          <a:r>
            <a:rPr lang="en-GB" sz="2200" i="1" kern="1200" smtClean="0"/>
            <a:t>acquis </a:t>
          </a:r>
          <a:endParaRPr lang="en-GB" sz="2200" kern="1200"/>
        </a:p>
      </dsp:txBody>
      <dsp:txXfrm>
        <a:off x="0" y="1038415"/>
        <a:ext cx="8229600" cy="518985"/>
      </dsp:txXfrm>
    </dsp:sp>
    <dsp:sp modelId="{693B0248-5905-4907-A73F-53403A9A6EA1}">
      <dsp:nvSpPr>
        <dsp:cNvPr id="0" name=""/>
        <dsp:cNvSpPr/>
      </dsp:nvSpPr>
      <dsp:spPr>
        <a:xfrm>
          <a:off x="0" y="155740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9A262-5D4C-4CA8-8F04-A1F5444A1C8B}">
      <dsp:nvSpPr>
        <dsp:cNvPr id="0" name=""/>
        <dsp:cNvSpPr/>
      </dsp:nvSpPr>
      <dsp:spPr>
        <a:xfrm>
          <a:off x="0" y="1557401"/>
          <a:ext cx="8229600" cy="51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i="0" kern="1200" smtClean="0"/>
            <a:t>Clima East Package </a:t>
          </a:r>
          <a:endParaRPr lang="en-GB" sz="2200" kern="1200"/>
        </a:p>
      </dsp:txBody>
      <dsp:txXfrm>
        <a:off x="0" y="1557401"/>
        <a:ext cx="8229600" cy="518985"/>
      </dsp:txXfrm>
    </dsp:sp>
    <dsp:sp modelId="{0F3E3076-3A55-442E-A56D-30422C34B436}">
      <dsp:nvSpPr>
        <dsp:cNvPr id="0" name=""/>
        <dsp:cNvSpPr/>
      </dsp:nvSpPr>
      <dsp:spPr>
        <a:xfrm>
          <a:off x="0" y="2076386"/>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1C6525-959D-4642-92D3-8228C64557DC}">
      <dsp:nvSpPr>
        <dsp:cNvPr id="0" name=""/>
        <dsp:cNvSpPr/>
      </dsp:nvSpPr>
      <dsp:spPr>
        <a:xfrm>
          <a:off x="0" y="2076386"/>
          <a:ext cx="8229600" cy="51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i="0" kern="1200" smtClean="0"/>
            <a:t>Regional dialogue on climate change policies</a:t>
          </a:r>
          <a:endParaRPr lang="en-GB" sz="2200" kern="1200"/>
        </a:p>
      </dsp:txBody>
      <dsp:txXfrm>
        <a:off x="0" y="2076386"/>
        <a:ext cx="8229600" cy="518985"/>
      </dsp:txXfrm>
    </dsp:sp>
    <dsp:sp modelId="{5F66FD5B-8C7B-481E-B3F8-0E4DC7F9569E}">
      <dsp:nvSpPr>
        <dsp:cNvPr id="0" name=""/>
        <dsp:cNvSpPr/>
      </dsp:nvSpPr>
      <dsp:spPr>
        <a:xfrm>
          <a:off x="0" y="25953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D8EAE-998E-49C1-90A1-F786EA4C8714}">
      <dsp:nvSpPr>
        <dsp:cNvPr id="0" name=""/>
        <dsp:cNvSpPr/>
      </dsp:nvSpPr>
      <dsp:spPr>
        <a:xfrm>
          <a:off x="0" y="2595372"/>
          <a:ext cx="8229600" cy="51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i="0" kern="1200" smtClean="0"/>
            <a:t>Cooperation in the area of biodiversity</a:t>
          </a:r>
          <a:endParaRPr lang="en-GB" sz="2200" kern="1200"/>
        </a:p>
      </dsp:txBody>
      <dsp:txXfrm>
        <a:off x="0" y="2595372"/>
        <a:ext cx="8229600" cy="518985"/>
      </dsp:txXfrm>
    </dsp:sp>
    <dsp:sp modelId="{57C6E204-8C8C-43EE-A334-8C44FD6B1E2D}">
      <dsp:nvSpPr>
        <dsp:cNvPr id="0" name=""/>
        <dsp:cNvSpPr/>
      </dsp:nvSpPr>
      <dsp:spPr>
        <a:xfrm>
          <a:off x="0" y="3114358"/>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4C7275-2430-497C-AD1C-21293B86C2B9}">
      <dsp:nvSpPr>
        <dsp:cNvPr id="0" name=""/>
        <dsp:cNvSpPr/>
      </dsp:nvSpPr>
      <dsp:spPr>
        <a:xfrm>
          <a:off x="0" y="3114358"/>
          <a:ext cx="8229600" cy="51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GB" sz="2200" i="0" kern="1200" smtClean="0"/>
            <a:t>………</a:t>
          </a:r>
          <a:endParaRPr lang="en-GB" sz="2200" kern="1200"/>
        </a:p>
      </dsp:txBody>
      <dsp:txXfrm>
        <a:off x="0" y="3114358"/>
        <a:ext cx="8229600" cy="5189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68EBB-6854-4888-9388-981AAC4242E0}">
      <dsp:nvSpPr>
        <dsp:cNvPr id="0" name=""/>
        <dsp:cNvSpPr/>
      </dsp:nvSpPr>
      <dsp:spPr>
        <a:xfrm>
          <a:off x="0" y="152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6A842-0BA5-49D3-912F-02A45483EBAD}">
      <dsp:nvSpPr>
        <dsp:cNvPr id="0" name=""/>
        <dsp:cNvSpPr/>
      </dsp:nvSpPr>
      <dsp:spPr>
        <a:xfrm>
          <a:off x="0" y="1524"/>
          <a:ext cx="8229600" cy="141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i="0" kern="1200" dirty="0" smtClean="0"/>
            <a:t>Implementation of DCFTAs regarding horizontal (standardisation, ACAAs) and </a:t>
          </a:r>
          <a:r>
            <a:rPr lang="en-GB" sz="2000" i="0" kern="1200" dirty="0" err="1" smtClean="0"/>
            <a:t>sectoral</a:t>
          </a:r>
          <a:r>
            <a:rPr lang="en-GB" sz="2000" i="0" kern="1200" dirty="0" smtClean="0"/>
            <a:t> legislation (e.g. SPS) – participation of business community</a:t>
          </a:r>
          <a:endParaRPr lang="en-GB" sz="2000" kern="1200" dirty="0"/>
        </a:p>
      </dsp:txBody>
      <dsp:txXfrm>
        <a:off x="0" y="1524"/>
        <a:ext cx="8229600" cy="1414125"/>
      </dsp:txXfrm>
    </dsp:sp>
    <dsp:sp modelId="{E10B2772-891A-4A1F-A9EE-E750B46CADF2}">
      <dsp:nvSpPr>
        <dsp:cNvPr id="0" name=""/>
        <dsp:cNvSpPr/>
      </dsp:nvSpPr>
      <dsp:spPr>
        <a:xfrm>
          <a:off x="0" y="141565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F8973-CDA5-4C8D-9953-47BE9AEF3BA4}">
      <dsp:nvSpPr>
        <dsp:cNvPr id="0" name=""/>
        <dsp:cNvSpPr/>
      </dsp:nvSpPr>
      <dsp:spPr>
        <a:xfrm>
          <a:off x="0" y="1415650"/>
          <a:ext cx="8229600" cy="802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i="0" kern="1200" dirty="0" smtClean="0"/>
            <a:t>Customs Trade Facilitation Training for Young Customs Managers – e.g.:</a:t>
          </a:r>
          <a:endParaRPr lang="en-GB" sz="2000" kern="1200" dirty="0"/>
        </a:p>
      </dsp:txBody>
      <dsp:txXfrm>
        <a:off x="0" y="1415650"/>
        <a:ext cx="8229600" cy="802487"/>
      </dsp:txXfrm>
    </dsp:sp>
    <dsp:sp modelId="{3F5DB6E8-33D0-449E-B26B-64F6A1BC3CB1}">
      <dsp:nvSpPr>
        <dsp:cNvPr id="0" name=""/>
        <dsp:cNvSpPr/>
      </dsp:nvSpPr>
      <dsp:spPr>
        <a:xfrm>
          <a:off x="0" y="221813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06ED37-D0F6-45D2-BBB4-151F5FB48713}">
      <dsp:nvSpPr>
        <dsp:cNvPr id="0" name=""/>
        <dsp:cNvSpPr/>
      </dsp:nvSpPr>
      <dsp:spPr>
        <a:xfrm>
          <a:off x="0" y="2218137"/>
          <a:ext cx="8229600" cy="141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smtClean="0"/>
            <a:t>	Customs valuation</a:t>
          </a:r>
          <a:br>
            <a:rPr lang="en-GB" sz="1500" kern="1200" dirty="0" smtClean="0"/>
          </a:br>
          <a:r>
            <a:rPr lang="en-GB" sz="1500" kern="1200" dirty="0" smtClean="0"/>
            <a:t>	Classification of goods</a:t>
          </a:r>
          <a:br>
            <a:rPr lang="en-GB" sz="1500" kern="1200" dirty="0" smtClean="0"/>
          </a:br>
          <a:r>
            <a:rPr lang="en-GB" sz="1500" kern="1200" dirty="0" smtClean="0"/>
            <a:t>	Customs declarations processing</a:t>
          </a:r>
          <a:br>
            <a:rPr lang="en-GB" sz="1500" kern="1200" dirty="0" smtClean="0"/>
          </a:br>
          <a:r>
            <a:rPr lang="en-GB" sz="1500" kern="1200" dirty="0" smtClean="0"/>
            <a:t>	Intellectual property right protection</a:t>
          </a:r>
          <a:br>
            <a:rPr lang="en-GB" sz="1500" kern="1200" dirty="0" smtClean="0"/>
          </a:br>
          <a:r>
            <a:rPr lang="en-GB" sz="1500" kern="1200" dirty="0" smtClean="0"/>
            <a:t>	Authorised economic operator scheme</a:t>
          </a:r>
          <a:br>
            <a:rPr lang="en-GB" sz="1500" kern="1200" dirty="0" smtClean="0"/>
          </a:br>
          <a:r>
            <a:rPr lang="en-GB" sz="1500" kern="1200" dirty="0" smtClean="0"/>
            <a:t>	Common transit procedure</a:t>
          </a:r>
          <a:endParaRPr lang="en-GB" sz="1500" kern="1200" dirty="0"/>
        </a:p>
      </dsp:txBody>
      <dsp:txXfrm>
        <a:off x="0" y="2218137"/>
        <a:ext cx="8229600" cy="14141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5B670-D764-44C5-990A-2FA4A2D18DB5}">
      <dsp:nvSpPr>
        <dsp:cNvPr id="0" name=""/>
        <dsp:cNvSpPr/>
      </dsp:nvSpPr>
      <dsp:spPr>
        <a:xfrm>
          <a:off x="0" y="44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D448F-7D1B-4B09-9D77-CDCF18078C05}">
      <dsp:nvSpPr>
        <dsp:cNvPr id="0" name=""/>
        <dsp:cNvSpPr/>
      </dsp:nvSpPr>
      <dsp:spPr>
        <a:xfrm>
          <a:off x="0" y="443"/>
          <a:ext cx="8229600" cy="40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GB" sz="1300" i="0" kern="1200" smtClean="0"/>
            <a:t>Cooperation and exchange of best practices: </a:t>
          </a:r>
          <a:endParaRPr lang="en-GB" sz="1300" kern="1200"/>
        </a:p>
      </dsp:txBody>
      <dsp:txXfrm>
        <a:off x="0" y="443"/>
        <a:ext cx="8229600" cy="403655"/>
      </dsp:txXfrm>
    </dsp:sp>
    <dsp:sp modelId="{F9F44E36-A03E-41CB-B3A8-6ED6C893097F}">
      <dsp:nvSpPr>
        <dsp:cNvPr id="0" name=""/>
        <dsp:cNvSpPr/>
      </dsp:nvSpPr>
      <dsp:spPr>
        <a:xfrm>
          <a:off x="0" y="40409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24B868-011E-4D89-9E82-DBA292696CB8}">
      <dsp:nvSpPr>
        <dsp:cNvPr id="0" name=""/>
        <dsp:cNvSpPr/>
      </dsp:nvSpPr>
      <dsp:spPr>
        <a:xfrm>
          <a:off x="0" y="404099"/>
          <a:ext cx="8229600" cy="40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GB" sz="1300" b="0" i="0" kern="1200" dirty="0" smtClean="0"/>
            <a:t>	Fragmented land holdings and lack of producer cooperation and integration</a:t>
          </a:r>
          <a:endParaRPr lang="en-GB" sz="1300" kern="1200" dirty="0"/>
        </a:p>
      </dsp:txBody>
      <dsp:txXfrm>
        <a:off x="0" y="404099"/>
        <a:ext cx="8229600" cy="403655"/>
      </dsp:txXfrm>
    </dsp:sp>
    <dsp:sp modelId="{88DDB525-CBE9-4C84-AE30-EF7565834774}">
      <dsp:nvSpPr>
        <dsp:cNvPr id="0" name=""/>
        <dsp:cNvSpPr/>
      </dsp:nvSpPr>
      <dsp:spPr>
        <a:xfrm>
          <a:off x="0" y="80775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BC4B4-1E4F-4BF1-A8EC-48751C1A938C}">
      <dsp:nvSpPr>
        <dsp:cNvPr id="0" name=""/>
        <dsp:cNvSpPr/>
      </dsp:nvSpPr>
      <dsp:spPr>
        <a:xfrm>
          <a:off x="0" y="807754"/>
          <a:ext cx="8229600" cy="40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GB" sz="1300" b="0" i="0" kern="1200" dirty="0" smtClean="0"/>
            <a:t>	Non-existence of rural development policy, assigned competence or budget resources</a:t>
          </a:r>
          <a:endParaRPr lang="en-GB" sz="1300" kern="1200" dirty="0"/>
        </a:p>
      </dsp:txBody>
      <dsp:txXfrm>
        <a:off x="0" y="807754"/>
        <a:ext cx="8229600" cy="403655"/>
      </dsp:txXfrm>
    </dsp:sp>
    <dsp:sp modelId="{C6E7407B-E47D-4CF5-9C23-48CD36601FF3}">
      <dsp:nvSpPr>
        <dsp:cNvPr id="0" name=""/>
        <dsp:cNvSpPr/>
      </dsp:nvSpPr>
      <dsp:spPr>
        <a:xfrm>
          <a:off x="0" y="121141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CF76B-31BA-4391-858F-99AA1BA1953A}">
      <dsp:nvSpPr>
        <dsp:cNvPr id="0" name=""/>
        <dsp:cNvSpPr/>
      </dsp:nvSpPr>
      <dsp:spPr>
        <a:xfrm>
          <a:off x="0" y="1211410"/>
          <a:ext cx="8229600" cy="40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GB" sz="1300" b="0" i="0" kern="1200" dirty="0" smtClean="0"/>
            <a:t>	Low level of professionalism and training in rural communities</a:t>
          </a:r>
          <a:endParaRPr lang="en-GB" sz="1300" kern="1200" dirty="0"/>
        </a:p>
      </dsp:txBody>
      <dsp:txXfrm>
        <a:off x="0" y="1211410"/>
        <a:ext cx="8229600" cy="403655"/>
      </dsp:txXfrm>
    </dsp:sp>
    <dsp:sp modelId="{4414996B-F368-4D0A-896C-4EC54628E69C}">
      <dsp:nvSpPr>
        <dsp:cNvPr id="0" name=""/>
        <dsp:cNvSpPr/>
      </dsp:nvSpPr>
      <dsp:spPr>
        <a:xfrm>
          <a:off x="0" y="1615066"/>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05BB14-6CDB-4F1F-AA7A-79DDC03C0B09}">
      <dsp:nvSpPr>
        <dsp:cNvPr id="0" name=""/>
        <dsp:cNvSpPr/>
      </dsp:nvSpPr>
      <dsp:spPr>
        <a:xfrm>
          <a:off x="0" y="1615066"/>
          <a:ext cx="8229600" cy="40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GB" sz="1300" b="0" i="0" kern="1200" dirty="0" smtClean="0"/>
            <a:t>	Gaps in standards, regulations, legislation and comparative information</a:t>
          </a:r>
          <a:endParaRPr lang="en-GB" sz="1300" kern="1200" dirty="0"/>
        </a:p>
      </dsp:txBody>
      <dsp:txXfrm>
        <a:off x="0" y="1615066"/>
        <a:ext cx="8229600" cy="403655"/>
      </dsp:txXfrm>
    </dsp:sp>
    <dsp:sp modelId="{5EC9FF07-E085-440C-9D1F-7C9A25A85218}">
      <dsp:nvSpPr>
        <dsp:cNvPr id="0" name=""/>
        <dsp:cNvSpPr/>
      </dsp:nvSpPr>
      <dsp:spPr>
        <a:xfrm>
          <a:off x="0" y="201872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7F3C5-1824-42EF-8EA0-C6E8AE3E3978}">
      <dsp:nvSpPr>
        <dsp:cNvPr id="0" name=""/>
        <dsp:cNvSpPr/>
      </dsp:nvSpPr>
      <dsp:spPr>
        <a:xfrm>
          <a:off x="0" y="2018721"/>
          <a:ext cx="8229600" cy="40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GB" sz="1300" b="0" i="0" kern="1200" dirty="0" smtClean="0"/>
            <a:t>	Under-developed food safety system: sanitary-veterinary</a:t>
          </a:r>
          <a:endParaRPr lang="en-GB" sz="1300" kern="1200" dirty="0"/>
        </a:p>
      </dsp:txBody>
      <dsp:txXfrm>
        <a:off x="0" y="2018721"/>
        <a:ext cx="8229600" cy="403655"/>
      </dsp:txXfrm>
    </dsp:sp>
    <dsp:sp modelId="{143404A5-1352-48A3-863E-1E5F81454A69}">
      <dsp:nvSpPr>
        <dsp:cNvPr id="0" name=""/>
        <dsp:cNvSpPr/>
      </dsp:nvSpPr>
      <dsp:spPr>
        <a:xfrm>
          <a:off x="0" y="242237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BE256D-58A8-4EA9-8293-F2642C048D3B}">
      <dsp:nvSpPr>
        <dsp:cNvPr id="0" name=""/>
        <dsp:cNvSpPr/>
      </dsp:nvSpPr>
      <dsp:spPr>
        <a:xfrm>
          <a:off x="0" y="2422377"/>
          <a:ext cx="8229600" cy="40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GB" sz="1300" b="0" i="0" kern="1200" dirty="0" smtClean="0"/>
            <a:t>	Outdated technology and lack of appropriate infrastructure and investment in rural areas</a:t>
          </a:r>
          <a:endParaRPr lang="en-GB" sz="1300" kern="1200" dirty="0"/>
        </a:p>
      </dsp:txBody>
      <dsp:txXfrm>
        <a:off x="0" y="2422377"/>
        <a:ext cx="8229600" cy="403655"/>
      </dsp:txXfrm>
    </dsp:sp>
    <dsp:sp modelId="{DDFC54DA-3450-4DA3-949D-CD454E31BB44}">
      <dsp:nvSpPr>
        <dsp:cNvPr id="0" name=""/>
        <dsp:cNvSpPr/>
      </dsp:nvSpPr>
      <dsp:spPr>
        <a:xfrm>
          <a:off x="0" y="282603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B2021E-C446-4B5E-B39C-A79942BD7065}">
      <dsp:nvSpPr>
        <dsp:cNvPr id="0" name=""/>
        <dsp:cNvSpPr/>
      </dsp:nvSpPr>
      <dsp:spPr>
        <a:xfrm>
          <a:off x="0" y="2826033"/>
          <a:ext cx="8229600" cy="40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GB" sz="1300" b="0" i="0" kern="1200" dirty="0" smtClean="0"/>
            <a:t>	Lack of food security in strategic cereal and animal origin products</a:t>
          </a:r>
          <a:endParaRPr lang="en-GB" sz="1300" kern="1200" dirty="0"/>
        </a:p>
      </dsp:txBody>
      <dsp:txXfrm>
        <a:off x="0" y="2826033"/>
        <a:ext cx="8229600" cy="403655"/>
      </dsp:txXfrm>
    </dsp:sp>
    <dsp:sp modelId="{E31DC4F7-EE37-4870-BEF6-B18BAC3569DE}">
      <dsp:nvSpPr>
        <dsp:cNvPr id="0" name=""/>
        <dsp:cNvSpPr/>
      </dsp:nvSpPr>
      <dsp:spPr>
        <a:xfrm>
          <a:off x="0" y="3229688"/>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E8F09-8C69-4C8F-9454-40F3CE2D7812}">
      <dsp:nvSpPr>
        <dsp:cNvPr id="0" name=""/>
        <dsp:cNvSpPr/>
      </dsp:nvSpPr>
      <dsp:spPr>
        <a:xfrm>
          <a:off x="0" y="3229688"/>
          <a:ext cx="8229600" cy="403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GB" sz="1300" i="0" kern="1200" smtClean="0"/>
            <a:t>………</a:t>
          </a:r>
          <a:endParaRPr lang="en-GB" sz="1300" kern="1200"/>
        </a:p>
      </dsp:txBody>
      <dsp:txXfrm>
        <a:off x="0" y="3229688"/>
        <a:ext cx="8229600" cy="4036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D0F14-3178-4AB2-AFCD-146F7517B2A9}">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29363-CB9F-434B-9D47-CAB777578DA1}">
      <dsp:nvSpPr>
        <dsp:cNvPr id="0" name=""/>
        <dsp:cNvSpPr/>
      </dsp:nvSpPr>
      <dsp:spPr>
        <a:xfrm>
          <a:off x="0" y="0"/>
          <a:ext cx="8229600" cy="3633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en-GB" sz="6500" i="0" kern="1200" smtClean="0"/>
            <a:t>..........</a:t>
          </a:r>
          <a:endParaRPr lang="en-GB" sz="6500" kern="1200"/>
        </a:p>
      </dsp:txBody>
      <dsp:txXfrm>
        <a:off x="0" y="0"/>
        <a:ext cx="8229600" cy="36337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D993B-0167-44E6-B3E6-AC513D7EE806}">
      <dsp:nvSpPr>
        <dsp:cNvPr id="0" name=""/>
        <dsp:cNvSpPr/>
      </dsp:nvSpPr>
      <dsp:spPr>
        <a:xfrm>
          <a:off x="0" y="44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A423CE-3096-48E3-8869-961803B7B228}">
      <dsp:nvSpPr>
        <dsp:cNvPr id="0" name=""/>
        <dsp:cNvSpPr/>
      </dsp:nvSpPr>
      <dsp:spPr>
        <a:xfrm>
          <a:off x="0" y="443"/>
          <a:ext cx="8229600" cy="726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i="0" kern="1200" smtClean="0"/>
            <a:t>Cooperation in the area of labour migration</a:t>
          </a:r>
          <a:endParaRPr lang="en-GB" sz="2000" kern="1200"/>
        </a:p>
      </dsp:txBody>
      <dsp:txXfrm>
        <a:off x="0" y="443"/>
        <a:ext cx="8229600" cy="726580"/>
      </dsp:txXfrm>
    </dsp:sp>
    <dsp:sp modelId="{CA387470-0F15-4A21-A625-E7FB5259F861}">
      <dsp:nvSpPr>
        <dsp:cNvPr id="0" name=""/>
        <dsp:cNvSpPr/>
      </dsp:nvSpPr>
      <dsp:spPr>
        <a:xfrm>
          <a:off x="0" y="72702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42E579-3699-4048-AD2D-8CFF12D7727C}">
      <dsp:nvSpPr>
        <dsp:cNvPr id="0" name=""/>
        <dsp:cNvSpPr/>
      </dsp:nvSpPr>
      <dsp:spPr>
        <a:xfrm>
          <a:off x="0" y="727023"/>
          <a:ext cx="8229600" cy="726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i="0" kern="1200" smtClean="0"/>
            <a:t>Skills anticipation and matching supply with demand in the labour (also link between education and labour market)</a:t>
          </a:r>
          <a:endParaRPr lang="en-GB" sz="2000" kern="1200"/>
        </a:p>
      </dsp:txBody>
      <dsp:txXfrm>
        <a:off x="0" y="727023"/>
        <a:ext cx="8229600" cy="726580"/>
      </dsp:txXfrm>
    </dsp:sp>
    <dsp:sp modelId="{783595B4-9B27-44A0-937F-78E16C15A15F}">
      <dsp:nvSpPr>
        <dsp:cNvPr id="0" name=""/>
        <dsp:cNvSpPr/>
      </dsp:nvSpPr>
      <dsp:spPr>
        <a:xfrm>
          <a:off x="0" y="1453603"/>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332A1-FDF3-4789-9530-55F1E7520330}">
      <dsp:nvSpPr>
        <dsp:cNvPr id="0" name=""/>
        <dsp:cNvSpPr/>
      </dsp:nvSpPr>
      <dsp:spPr>
        <a:xfrm>
          <a:off x="0" y="1453603"/>
          <a:ext cx="8229600" cy="726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i="0" kern="1200" smtClean="0"/>
            <a:t>Employment of people with disabilities</a:t>
          </a:r>
          <a:endParaRPr lang="en-GB" sz="2000" kern="1200"/>
        </a:p>
      </dsp:txBody>
      <dsp:txXfrm>
        <a:off x="0" y="1453603"/>
        <a:ext cx="8229600" cy="726580"/>
      </dsp:txXfrm>
    </dsp:sp>
    <dsp:sp modelId="{D8A53CD2-E9AA-4869-A18F-407C75728699}">
      <dsp:nvSpPr>
        <dsp:cNvPr id="0" name=""/>
        <dsp:cNvSpPr/>
      </dsp:nvSpPr>
      <dsp:spPr>
        <a:xfrm>
          <a:off x="0" y="218018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B30BD-6495-4DCF-A3EF-5D0E6A46E82A}">
      <dsp:nvSpPr>
        <dsp:cNvPr id="0" name=""/>
        <dsp:cNvSpPr/>
      </dsp:nvSpPr>
      <dsp:spPr>
        <a:xfrm>
          <a:off x="0" y="2180184"/>
          <a:ext cx="8229600" cy="726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i="0" kern="1200" smtClean="0"/>
            <a:t>Exchange of experience regarding active and healthy aging and palliative medicine</a:t>
          </a:r>
          <a:endParaRPr lang="en-GB" sz="2000" kern="1200"/>
        </a:p>
      </dsp:txBody>
      <dsp:txXfrm>
        <a:off x="0" y="2180184"/>
        <a:ext cx="8229600" cy="726580"/>
      </dsp:txXfrm>
    </dsp:sp>
    <dsp:sp modelId="{45819BF7-7694-4520-BD3D-68BEFE9B3FD1}">
      <dsp:nvSpPr>
        <dsp:cNvPr id="0" name=""/>
        <dsp:cNvSpPr/>
      </dsp:nvSpPr>
      <dsp:spPr>
        <a:xfrm>
          <a:off x="0" y="290676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C2EA0-08E5-4C20-8DEC-87F8B7FA0C3E}">
      <dsp:nvSpPr>
        <dsp:cNvPr id="0" name=""/>
        <dsp:cNvSpPr/>
      </dsp:nvSpPr>
      <dsp:spPr>
        <a:xfrm>
          <a:off x="0" y="2906764"/>
          <a:ext cx="8229600" cy="726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GB" sz="2000" i="0" kern="1200" smtClean="0"/>
            <a:t>………</a:t>
          </a:r>
          <a:endParaRPr lang="en-GB" sz="2000" kern="1200"/>
        </a:p>
      </dsp:txBody>
      <dsp:txXfrm>
        <a:off x="0" y="2906764"/>
        <a:ext cx="8229600" cy="7265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smtClean="0">
              <a:solidFill>
                <a:srgbClr val="FFFFFF"/>
              </a:solidFill>
              <a:cs typeface="Arial" pitchFamily="34" charset="0"/>
            </a:endParaRPr>
          </a:p>
        </p:txBody>
      </p:sp>
      <p:pic>
        <p:nvPicPr>
          <p:cNvPr id="5" name="Picture 6" descr="LOGO CE-EN-quadri.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a:solidFill>
                  <a:srgbClr val="FFFFFF"/>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a:solidFill>
                  <a:srgbClr val="FFFFFF"/>
                </a:solidFill>
              </a:defRPr>
            </a:lvl1pPr>
          </a:lstStyle>
          <a:p>
            <a:pPr>
              <a:defRPr/>
            </a:pPr>
            <a:fld id="{8175A530-6BF1-4C21-A1A5-79E377FD1049}" type="slidenum">
              <a:rPr lang="en-GB"/>
              <a:pPr>
                <a:defRPr/>
              </a:pPr>
              <a:t>‹#›</a:t>
            </a:fld>
            <a:endParaRPr lang="en-GB" dirty="0"/>
          </a:p>
        </p:txBody>
      </p:sp>
    </p:spTree>
    <p:extLst>
      <p:ext uri="{BB962C8B-B14F-4D97-AF65-F5344CB8AC3E}">
        <p14:creationId xmlns:p14="http://schemas.microsoft.com/office/powerpoint/2010/main" val="1932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srgbClr val="FFFFFF"/>
              </a:solidFill>
            </a:endParaRPr>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dirty="0"/>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pPr>
              <a:defRPr/>
            </a:pPr>
            <a:fld id="{DC4CB394-8F2A-4C78-8963-07A22AEF1076}" type="slidenum">
              <a:rPr lang="en-GB"/>
              <a:pPr>
                <a:defRPr/>
              </a:pPr>
              <a:t>‹#›</a:t>
            </a:fld>
            <a:endParaRPr lang="en-GB"/>
          </a:p>
        </p:txBody>
      </p:sp>
    </p:spTree>
    <p:extLst>
      <p:ext uri="{BB962C8B-B14F-4D97-AF65-F5344CB8AC3E}">
        <p14:creationId xmlns:p14="http://schemas.microsoft.com/office/powerpoint/2010/main" val="462287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2683BD7B-26DB-4295-85AD-F62A51EDE3B5}" type="slidenum">
              <a:rPr lang="en-GB"/>
              <a:pPr>
                <a:defRPr/>
              </a:pPr>
              <a:t>‹#›</a:t>
            </a:fld>
            <a:endParaRPr lang="en-GB"/>
          </a:p>
        </p:txBody>
      </p:sp>
    </p:spTree>
    <p:extLst>
      <p:ext uri="{BB962C8B-B14F-4D97-AF65-F5344CB8AC3E}">
        <p14:creationId xmlns:p14="http://schemas.microsoft.com/office/powerpoint/2010/main" val="218259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15D2C905-DD62-421C-855C-E2BB665A5EB4}" type="slidenum">
              <a:rPr lang="en-GB"/>
              <a:pPr>
                <a:defRPr/>
              </a:pPr>
              <a:t>‹#›</a:t>
            </a:fld>
            <a:endParaRPr lang="en-GB"/>
          </a:p>
        </p:txBody>
      </p:sp>
    </p:spTree>
    <p:extLst>
      <p:ext uri="{BB962C8B-B14F-4D97-AF65-F5344CB8AC3E}">
        <p14:creationId xmlns:p14="http://schemas.microsoft.com/office/powerpoint/2010/main" val="973619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pPr>
              <a:defRPr/>
            </a:pPr>
            <a:fld id="{39EFC96F-D477-4DBA-8050-ED3ACE65E7AB}" type="slidenum">
              <a:rPr lang="en-GB"/>
              <a:pPr>
                <a:defRPr/>
              </a:pPr>
              <a:t>‹#›</a:t>
            </a:fld>
            <a:endParaRPr lang="en-GB"/>
          </a:p>
        </p:txBody>
      </p:sp>
    </p:spTree>
    <p:extLst>
      <p:ext uri="{BB962C8B-B14F-4D97-AF65-F5344CB8AC3E}">
        <p14:creationId xmlns:p14="http://schemas.microsoft.com/office/powerpoint/2010/main" val="1639404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a:p>
        </p:txBody>
      </p:sp>
      <p:sp>
        <p:nvSpPr>
          <p:cNvPr id="5" name="Rectangle 6"/>
          <p:cNvSpPr>
            <a:spLocks noGrp="1" noChangeArrowheads="1"/>
          </p:cNvSpPr>
          <p:nvPr>
            <p:ph type="sldNum" sz="quarter" idx="12"/>
          </p:nvPr>
        </p:nvSpPr>
        <p:spPr/>
        <p:txBody>
          <a:bodyPr/>
          <a:lstStyle>
            <a:lvl1pPr>
              <a:defRPr/>
            </a:lvl1pPr>
          </a:lstStyle>
          <a:p>
            <a:pPr>
              <a:defRPr/>
            </a:pPr>
            <a:fld id="{0944A280-F5B6-48C2-8981-203AF07ADF65}" type="slidenum">
              <a:rPr lang="en-GB"/>
              <a:pPr>
                <a:defRPr/>
              </a:pPr>
              <a:t>‹#›</a:t>
            </a:fld>
            <a:endParaRPr lang="en-GB"/>
          </a:p>
        </p:txBody>
      </p:sp>
    </p:spTree>
    <p:extLst>
      <p:ext uri="{BB962C8B-B14F-4D97-AF65-F5344CB8AC3E}">
        <p14:creationId xmlns:p14="http://schemas.microsoft.com/office/powerpoint/2010/main" val="3648241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a:p>
        </p:txBody>
      </p:sp>
      <p:sp>
        <p:nvSpPr>
          <p:cNvPr id="4" name="Rectangle 6"/>
          <p:cNvSpPr>
            <a:spLocks noGrp="1" noChangeArrowheads="1"/>
          </p:cNvSpPr>
          <p:nvPr>
            <p:ph type="sldNum" sz="quarter" idx="12"/>
          </p:nvPr>
        </p:nvSpPr>
        <p:spPr/>
        <p:txBody>
          <a:bodyPr/>
          <a:lstStyle>
            <a:lvl1pPr>
              <a:defRPr/>
            </a:lvl1pPr>
          </a:lstStyle>
          <a:p>
            <a:pPr>
              <a:defRPr/>
            </a:pPr>
            <a:fld id="{1559FC42-E053-4551-86AA-4E432C0B2DC1}" type="slidenum">
              <a:rPr lang="en-GB"/>
              <a:pPr>
                <a:defRPr/>
              </a:pPr>
              <a:t>‹#›</a:t>
            </a:fld>
            <a:endParaRPr lang="en-GB"/>
          </a:p>
        </p:txBody>
      </p:sp>
    </p:spTree>
    <p:extLst>
      <p:ext uri="{BB962C8B-B14F-4D97-AF65-F5344CB8AC3E}">
        <p14:creationId xmlns:p14="http://schemas.microsoft.com/office/powerpoint/2010/main" val="3210532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0072A242-E1D2-4ACF-847C-85D8ACA1926A}" type="slidenum">
              <a:rPr lang="en-GB"/>
              <a:pPr>
                <a:defRPr/>
              </a:pPr>
              <a:t>‹#›</a:t>
            </a:fld>
            <a:endParaRPr lang="en-GB"/>
          </a:p>
        </p:txBody>
      </p:sp>
    </p:spTree>
    <p:extLst>
      <p:ext uri="{BB962C8B-B14F-4D97-AF65-F5344CB8AC3E}">
        <p14:creationId xmlns:p14="http://schemas.microsoft.com/office/powerpoint/2010/main" val="213998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871F8607-3AF1-4059-8B15-5B10B1C661A9}" type="slidenum">
              <a:rPr lang="en-GB"/>
              <a:pPr>
                <a:defRPr/>
              </a:pPr>
              <a:t>‹#›</a:t>
            </a:fld>
            <a:endParaRPr lang="en-GB"/>
          </a:p>
        </p:txBody>
      </p:sp>
    </p:spTree>
    <p:extLst>
      <p:ext uri="{BB962C8B-B14F-4D97-AF65-F5344CB8AC3E}">
        <p14:creationId xmlns:p14="http://schemas.microsoft.com/office/powerpoint/2010/main" val="1837826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0F94E75C-D176-492A-A0DF-418F0366C403}" type="slidenum">
              <a:rPr lang="en-GB"/>
              <a:pPr>
                <a:defRPr/>
              </a:pPr>
              <a:t>‹#›</a:t>
            </a:fld>
            <a:endParaRPr lang="en-GB"/>
          </a:p>
        </p:txBody>
      </p:sp>
    </p:spTree>
    <p:extLst>
      <p:ext uri="{BB962C8B-B14F-4D97-AF65-F5344CB8AC3E}">
        <p14:creationId xmlns:p14="http://schemas.microsoft.com/office/powerpoint/2010/main" val="1514057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BB4022FF-E7DC-4E58-91D9-6ECB49D14E42}" type="slidenum">
              <a:rPr lang="en-GB"/>
              <a:pPr>
                <a:defRPr/>
              </a:pPr>
              <a:t>‹#›</a:t>
            </a:fld>
            <a:endParaRPr lang="en-GB"/>
          </a:p>
        </p:txBody>
      </p:sp>
    </p:spTree>
    <p:extLst>
      <p:ext uri="{BB962C8B-B14F-4D97-AF65-F5344CB8AC3E}">
        <p14:creationId xmlns:p14="http://schemas.microsoft.com/office/powerpoint/2010/main" val="69086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5123"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rgbClr val="000000"/>
                </a:solidFill>
                <a:latin typeface="+mj-lt"/>
              </a:defRPr>
            </a:lvl1pPr>
          </a:lstStyle>
          <a:p>
            <a:pPr>
              <a:defRPr/>
            </a:pPr>
            <a:endParaRPr lang="en-GB">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a:solidFill>
                  <a:srgbClr val="000000"/>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defRPr>
            </a:lvl1pPr>
          </a:lstStyle>
          <a:p>
            <a:pPr>
              <a:defRPr/>
            </a:pPr>
            <a:fld id="{92FD98EA-3CED-49BF-BE9C-4D32BFB3B2C7}" type="slidenum">
              <a:rPr lang="en-GB">
                <a:cs typeface="Arial" pitchFamily="34" charset="0"/>
              </a:rPr>
              <a:pPr>
                <a:defRPr/>
              </a:pPr>
              <a:t>‹#›</a:t>
            </a:fld>
            <a:endParaRPr lang="en-GB" dirty="0">
              <a:cs typeface="Arial" pitchFamily="34" charset="0"/>
            </a:endParaRPr>
          </a:p>
        </p:txBody>
      </p:sp>
    </p:spTree>
    <p:extLst>
      <p:ext uri="{BB962C8B-B14F-4D97-AF65-F5344CB8AC3E}">
        <p14:creationId xmlns:p14="http://schemas.microsoft.com/office/powerpoint/2010/main" val="222293088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2" Type="http://schemas.openxmlformats.org/officeDocument/2006/relationships/hyperlink" Target="mailto:michaela.hauf@ec.europa.e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31800" y="1641475"/>
            <a:ext cx="8420100" cy="2089150"/>
          </a:xfrm>
        </p:spPr>
        <p:txBody>
          <a:bodyPr/>
          <a:lstStyle/>
          <a:p>
            <a:pPr algn="ctr"/>
            <a:r>
              <a:rPr lang="en-GB" sz="4600" dirty="0" err="1" smtClean="0"/>
              <a:t>EaP</a:t>
            </a:r>
            <a:r>
              <a:rPr lang="en-GB" sz="4600" dirty="0" smtClean="0"/>
              <a:t> Platform </a:t>
            </a:r>
            <a:r>
              <a:rPr lang="en-GB" sz="4600" smtClean="0"/>
              <a:t>2 – Discussion on WP</a:t>
            </a:r>
            <a:endParaRPr lang="en-GB" sz="4600" dirty="0" smtClean="0"/>
          </a:p>
        </p:txBody>
      </p:sp>
      <p:sp>
        <p:nvSpPr>
          <p:cNvPr id="71683" name="Content Placeholder 2"/>
          <p:cNvSpPr>
            <a:spLocks noGrp="1"/>
          </p:cNvSpPr>
          <p:nvPr>
            <p:ph idx="1"/>
          </p:nvPr>
        </p:nvSpPr>
        <p:spPr>
          <a:xfrm>
            <a:off x="468313" y="3933825"/>
            <a:ext cx="8320087" cy="1871663"/>
          </a:xfrm>
        </p:spPr>
        <p:txBody>
          <a:bodyPr/>
          <a:lstStyle/>
          <a:p>
            <a:pPr algn="ctr"/>
            <a:r>
              <a:rPr lang="en-GB" sz="2400" dirty="0" smtClean="0"/>
              <a:t>Presentation to Civil Society Forum</a:t>
            </a:r>
          </a:p>
          <a:p>
            <a:pPr algn="ctr"/>
            <a:endParaRPr lang="en-GB" sz="2000" dirty="0" smtClean="0"/>
          </a:p>
          <a:p>
            <a:pPr algn="ctr"/>
            <a:r>
              <a:rPr lang="en-GB" sz="2000" dirty="0" smtClean="0"/>
              <a:t>Michaela </a:t>
            </a:r>
            <a:r>
              <a:rPr lang="en-GB" sz="2000" dirty="0" err="1" smtClean="0"/>
              <a:t>Hauf</a:t>
            </a:r>
            <a:r>
              <a:rPr lang="en-GB" sz="2000" dirty="0" smtClean="0"/>
              <a:t>, DG ENTR, </a:t>
            </a:r>
            <a:br>
              <a:rPr lang="en-GB" sz="2000" dirty="0" smtClean="0"/>
            </a:br>
            <a:r>
              <a:rPr lang="en-GB" sz="2000" dirty="0" smtClean="0"/>
              <a:t>Unit for International Affairs and Missions for Growth</a:t>
            </a:r>
          </a:p>
          <a:p>
            <a:pPr algn="ctr"/>
            <a:r>
              <a:rPr lang="en-GB" sz="2000" dirty="0" smtClean="0"/>
              <a:t>Brussels, 13</a:t>
            </a:r>
            <a:r>
              <a:rPr lang="en-GB" sz="2000" baseline="30000" dirty="0" smtClean="0"/>
              <a:t>th</a:t>
            </a:r>
            <a:r>
              <a:rPr lang="en-GB" sz="2000" dirty="0" smtClean="0"/>
              <a:t> May 2013</a:t>
            </a:r>
          </a:p>
        </p:txBody>
      </p:sp>
    </p:spTree>
    <p:extLst>
      <p:ext uri="{BB962C8B-B14F-4D97-AF65-F5344CB8AC3E}">
        <p14:creationId xmlns:p14="http://schemas.microsoft.com/office/powerpoint/2010/main" val="173925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Labour Market &amp; Social Policies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7448038"/>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97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Macroeconomic &amp; Financial Stability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3266264"/>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2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Information Society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2405151"/>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94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457200" y="2565400"/>
            <a:ext cx="8229600" cy="3633788"/>
          </a:xfrm>
        </p:spPr>
        <p:txBody>
          <a:bodyPr/>
          <a:lstStyle/>
          <a:p>
            <a:pPr marL="0" indent="0" algn="ctr">
              <a:buFontTx/>
              <a:buNone/>
            </a:pPr>
            <a:r>
              <a:rPr lang="en-GB" sz="2800" b="1" dirty="0" smtClean="0"/>
              <a:t>To send your input </a:t>
            </a:r>
            <a:r>
              <a:rPr lang="en-GB" sz="2800" b="1" dirty="0" smtClean="0"/>
              <a:t>or f</a:t>
            </a:r>
            <a:r>
              <a:rPr lang="en-GB" sz="2800" b="1" dirty="0" smtClean="0"/>
              <a:t>or </a:t>
            </a:r>
            <a:r>
              <a:rPr lang="en-GB" sz="2800" b="1" dirty="0" smtClean="0"/>
              <a:t>further information please contact:</a:t>
            </a:r>
          </a:p>
          <a:p>
            <a:pPr marL="0" indent="0" algn="ctr">
              <a:buFontTx/>
              <a:buNone/>
            </a:pPr>
            <a:endParaRPr lang="en-GB" dirty="0" smtClean="0"/>
          </a:p>
          <a:p>
            <a:pPr marL="0" indent="0" algn="ctr">
              <a:buFontTx/>
              <a:buNone/>
            </a:pPr>
            <a:r>
              <a:rPr lang="en-GB" sz="2600" dirty="0" smtClean="0"/>
              <a:t>Michaela </a:t>
            </a:r>
            <a:r>
              <a:rPr lang="en-GB" sz="2600" dirty="0" err="1" smtClean="0"/>
              <a:t>Hauf</a:t>
            </a:r>
            <a:endParaRPr lang="en-GB" sz="2600" dirty="0" smtClean="0"/>
          </a:p>
          <a:p>
            <a:pPr marL="0" indent="0" algn="ctr">
              <a:buFontTx/>
              <a:buNone/>
            </a:pPr>
            <a:r>
              <a:rPr lang="en-GB" sz="2600" dirty="0" smtClean="0"/>
              <a:t>Policy Officer Eastern Partnership</a:t>
            </a:r>
          </a:p>
          <a:p>
            <a:pPr marL="0" indent="0" algn="ctr">
              <a:buFontTx/>
              <a:buNone/>
            </a:pPr>
            <a:r>
              <a:rPr lang="en-GB" sz="2600" dirty="0" smtClean="0">
                <a:hlinkClick r:id="rId2"/>
              </a:rPr>
              <a:t>michaela.hauf@ec.europa.eu</a:t>
            </a:r>
            <a:endParaRPr lang="en-GB" sz="2600" dirty="0" smtClean="0"/>
          </a:p>
          <a:p>
            <a:pPr marL="0" indent="0">
              <a:buFontTx/>
              <a:buNone/>
            </a:pPr>
            <a:endParaRPr lang="en-GB" dirty="0" smtClean="0"/>
          </a:p>
          <a:p>
            <a:pPr marL="0" indent="0">
              <a:buFontTx/>
              <a:buNone/>
            </a:pPr>
            <a:endParaRPr lang="en-GB" dirty="0" smtClean="0"/>
          </a:p>
        </p:txBody>
      </p:sp>
    </p:spTree>
    <p:extLst>
      <p:ext uri="{BB962C8B-B14F-4D97-AF65-F5344CB8AC3E}">
        <p14:creationId xmlns:p14="http://schemas.microsoft.com/office/powerpoint/2010/main" val="2419674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01409496"/>
              </p:ext>
            </p:extLst>
          </p:nvPr>
        </p:nvGraphicFramePr>
        <p:xfrm>
          <a:off x="2483768" y="1340768"/>
          <a:ext cx="633670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23528" y="1628800"/>
            <a:ext cx="3888432" cy="1569660"/>
          </a:xfrm>
          <a:prstGeom prst="rect">
            <a:avLst/>
          </a:prstGeom>
          <a:noFill/>
        </p:spPr>
        <p:txBody>
          <a:bodyPr wrap="square" rtlCol="0">
            <a:spAutoFit/>
          </a:bodyPr>
          <a:lstStyle/>
          <a:p>
            <a:r>
              <a:rPr lang="en-GB" sz="2400" b="0" dirty="0" smtClean="0">
                <a:solidFill>
                  <a:srgbClr val="0F5494"/>
                </a:solidFill>
                <a:effectLst>
                  <a:outerShdw blurRad="38100" dist="38100" dir="2700000" algn="tl">
                    <a:srgbClr val="000000">
                      <a:alpha val="43137"/>
                    </a:srgbClr>
                  </a:outerShdw>
                </a:effectLst>
              </a:rPr>
              <a:t>Platform 2: </a:t>
            </a:r>
            <a:br>
              <a:rPr lang="en-GB" sz="2400" b="0" dirty="0" smtClean="0">
                <a:solidFill>
                  <a:srgbClr val="0F5494"/>
                </a:solidFill>
                <a:effectLst>
                  <a:outerShdw blurRad="38100" dist="38100" dir="2700000" algn="tl">
                    <a:srgbClr val="000000">
                      <a:alpha val="43137"/>
                    </a:srgbClr>
                  </a:outerShdw>
                </a:effectLst>
              </a:rPr>
            </a:br>
            <a:r>
              <a:rPr lang="en-GB" sz="2400" b="0" dirty="0" smtClean="0">
                <a:solidFill>
                  <a:srgbClr val="0F5494"/>
                </a:solidFill>
                <a:effectLst>
                  <a:outerShdw blurRad="38100" dist="38100" dir="2700000" algn="tl">
                    <a:srgbClr val="000000">
                      <a:alpha val="43137"/>
                    </a:srgbClr>
                  </a:outerShdw>
                </a:effectLst>
              </a:rPr>
              <a:t>Economic Integration and Convergence with EU Policies</a:t>
            </a:r>
            <a:endParaRPr lang="en-GB" sz="2400" b="0" dirty="0" smtClean="0">
              <a:solidFill>
                <a:srgbClr val="0F549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7234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Upcoming Work Programme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8010488"/>
              </p:ext>
            </p:extLst>
          </p:nvPr>
        </p:nvGraphicFramePr>
        <p:xfrm>
          <a:off x="251520" y="1340768"/>
          <a:ext cx="878497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331640" y="4869160"/>
            <a:ext cx="6480721" cy="1200329"/>
          </a:xfrm>
          <a:prstGeom prst="rect">
            <a:avLst/>
          </a:prstGeom>
          <a:noFill/>
          <a:ln w="34925">
            <a:solidFill>
              <a:srgbClr val="FF0000"/>
            </a:solidFill>
            <a:prstDash val="sysDot"/>
          </a:ln>
        </p:spPr>
        <p:txBody>
          <a:bodyPr wrap="square" rtlCol="0">
            <a:spAutoFit/>
          </a:bodyPr>
          <a:lstStyle/>
          <a:p>
            <a:pPr algn="ctr"/>
            <a:r>
              <a:rPr lang="en-GB" sz="2400" b="0" i="1" dirty="0" smtClean="0">
                <a:solidFill>
                  <a:srgbClr val="0F5494"/>
                </a:solidFill>
                <a:effectLst>
                  <a:outerShdw blurRad="38100" dist="38100" dir="2700000" algn="tl">
                    <a:srgbClr val="000000">
                      <a:alpha val="43137"/>
                    </a:srgbClr>
                  </a:outerShdw>
                </a:effectLst>
              </a:rPr>
              <a:t>Please note that the Work Programme is only at a draft stage and the following proposals have not yet been approved.</a:t>
            </a:r>
          </a:p>
        </p:txBody>
      </p:sp>
    </p:spTree>
    <p:extLst>
      <p:ext uri="{BB962C8B-B14F-4D97-AF65-F5344CB8AC3E}">
        <p14:creationId xmlns:p14="http://schemas.microsoft.com/office/powerpoint/2010/main" val="51415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Transport Panel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6849983"/>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11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936625"/>
          </a:xfrm>
        </p:spPr>
        <p:txBody>
          <a:bodyPr/>
          <a:lstStyle/>
          <a:p>
            <a:pPr algn="ctr"/>
            <a:r>
              <a:rPr lang="en-GB" dirty="0" smtClean="0"/>
              <a:t>SME Panel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5439468"/>
              </p:ext>
            </p:extLst>
          </p:nvPr>
        </p:nvGraphicFramePr>
        <p:xfrm>
          <a:off x="467544" y="2276872"/>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62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Environment &amp; Climate Change Panel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1236700"/>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77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936625"/>
          </a:xfrm>
        </p:spPr>
        <p:txBody>
          <a:bodyPr/>
          <a:lstStyle/>
          <a:p>
            <a:pPr algn="ctr"/>
            <a:r>
              <a:rPr lang="en-GB" dirty="0" smtClean="0"/>
              <a:t>Trade  Panel</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97039617"/>
              </p:ext>
            </p:extLst>
          </p:nvPr>
        </p:nvGraphicFramePr>
        <p:xfrm>
          <a:off x="395536" y="2276872"/>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14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Panel on Agriculture and </a:t>
            </a:r>
            <a:br>
              <a:rPr lang="en-GB" dirty="0" smtClean="0"/>
            </a:br>
            <a:r>
              <a:rPr lang="en-GB" dirty="0" smtClean="0"/>
              <a:t>Rural Development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6033313"/>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368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Taxation and Public Finances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7028245"/>
              </p:ext>
            </p:extLst>
          </p:nvPr>
        </p:nvGraphicFramePr>
        <p:xfrm>
          <a:off x="457200" y="2564904"/>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08539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1960</TotalTime>
  <Words>499</Words>
  <Application>Microsoft Office PowerPoint</Application>
  <PresentationFormat>On-screen Show (4:3)</PresentationFormat>
  <Paragraphs>82</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Default Design</vt:lpstr>
      <vt:lpstr>3_Default Design</vt:lpstr>
      <vt:lpstr>EaP Platform 2 – Discussion on WP</vt:lpstr>
      <vt:lpstr>PowerPoint Presentation</vt:lpstr>
      <vt:lpstr>Upcoming Work Programme </vt:lpstr>
      <vt:lpstr>Transport Panel</vt:lpstr>
      <vt:lpstr>SME Panel</vt:lpstr>
      <vt:lpstr>Environment &amp; Climate Change Panel</vt:lpstr>
      <vt:lpstr>Trade  Panel</vt:lpstr>
      <vt:lpstr>Panel on Agriculture and  Rural Development</vt:lpstr>
      <vt:lpstr>Taxation and Public Finances</vt:lpstr>
      <vt:lpstr>Labour Market &amp; Social Policies</vt:lpstr>
      <vt:lpstr>Macroeconomic &amp; Financial Stability</vt:lpstr>
      <vt:lpstr>Information Society</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haufhmi</cp:lastModifiedBy>
  <cp:revision>129</cp:revision>
  <dcterms:created xsi:type="dcterms:W3CDTF">2011-10-28T10:25:18Z</dcterms:created>
  <dcterms:modified xsi:type="dcterms:W3CDTF">2013-05-07T16:22:43Z</dcterms:modified>
</cp:coreProperties>
</file>